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4" r:id="rId6"/>
    <p:sldId id="258" r:id="rId7"/>
    <p:sldId id="259" r:id="rId8"/>
    <p:sldId id="25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guo" initials="cg" lastIdx="1" clrIdx="0">
    <p:extLst>
      <p:ext uri="{19B8F6BF-5375-455C-9EA6-DF929625EA0E}">
        <p15:presenceInfo xmlns:p15="http://schemas.microsoft.com/office/powerpoint/2012/main" userId="2f15c10095b59c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44204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05-05T10:59:16.060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0 0 0,'74'0'63,"-24"0"-48,-26 0 1,50 0-1,-49 0-15,73 25 16,26-25 0,-100 0-16,26 24 15,-26-24 1,1 0-16,0 0 16,24 0-1,0 0 1,1 0-16,-26 0 15,26 0-15,-26 0 47,50 0-31,0 0-16,-24 0 16,-1 0-16,-24 0 15,24 0 48,-24 0-32,-1 0 47,26 0-15,-26 0-48,1 0 32,0 0 31,24 0 235,-24 0-235,-1 0 406,50 0-484,-49 0 31,24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E8004-EFEA-4ED4-9509-E3405828A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ABCD56-F832-47DC-9A8B-86D8CDA99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8A085-0CF6-449B-806F-8EB30388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1EFA0-CD10-4D6F-A3DE-BA6E6B13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195CC-B43D-4ED1-A49A-92A0E1AE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AE248-2536-47BE-8EAE-EFEE1812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64F602-8E19-4740-99B7-4FCF0D90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CEF436-4083-4B62-BA46-118A8416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94AB1D-0C52-4414-8212-E84855C2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4497D2-F32A-4823-8F8D-0A23643C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90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A309A9-7B96-46C5-81C6-2C2723222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3B3A7E-5D0B-4C89-A676-9468FDB48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4A4855-2F47-424C-A472-08C80617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CD92B-AA66-4B28-9F95-1BCC0EFD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00F2E-B76C-4F77-AE2A-064E7F2C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0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819A3-4CAB-41ED-AB64-DC7EB0D9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6242F-5B7A-4EDF-AAFA-7FB29C9A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32B3B1-58E4-42EC-9903-96ABC5B3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F7E2E-5E70-4253-A355-385E0A12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EA063-60CE-4136-B74E-88386FEC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891D0-7BE4-41ED-8DE6-D09FE59C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422FA-9917-4B63-BB02-23507DA1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D1552-3082-4C9E-A7FC-F898E209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88736-CFED-4F43-BE86-2BBE5138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BB882-687D-4B35-B88E-CFC05177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25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D8232-EEC6-42C5-9C8E-2F59233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D97E2-BB2F-4DF5-94D4-E26F01109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77C559-5531-4209-8F97-C5FFB822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1BEE50-E3D4-4736-99B6-0E5DE764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53C433-A416-4673-8E29-414B6E8F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6DED93-D6C7-43A0-9A41-3341655F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75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028CC-3348-43F3-91A7-5ABA3122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F1C345-4FE1-40C1-A6D3-7D24B5BDC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F71A2D-3A10-440E-BE76-A2AB860EA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461108-E9D2-44DF-B8FE-CF2B2E99A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0984B0-E501-4BCB-9773-AAD8E45AC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A8CA3E-D4DF-4FBB-9D1E-B9416B3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772F15-7AB8-41F4-B7B0-B50CAFB8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F785F-56F3-44BD-B6CB-21FEE3F9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DECC0-AB12-4293-AC00-CECE8842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5D778-A954-481A-9D66-2F74F2C3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7EC420-053D-48C7-AF96-F3A48F4E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729619-6720-434D-9FEF-3F694204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0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A40823-3B57-4771-B820-070F97BC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ED8DB1-823B-4396-B1D5-6D10A29A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55E65-5536-4B5C-AA8B-A7967FBE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8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0254F-3120-4F7F-B0E7-45FEC0A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6298E-232F-444A-961C-45928732B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FDA9E7-97BD-4B23-9C1E-98B61EF4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59DF3C-FAC7-4692-942F-8AEBC774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060F38-1CE9-4BD6-A36B-9C04CC97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83E93E-EDD2-4A62-8E24-0255835A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B3FF3-CD86-4847-B5F5-B9121DAE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421D1D-05DF-48A8-ACF5-ED14B1E9E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2575A4-E171-482F-A094-A02C5D499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78EF90-9BA4-4F81-AC2A-20EDC75B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D3EEC2-0687-4D39-A571-2119BC15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C287A-6B8F-4E61-B5A8-AA06E338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1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F2DF2D-39A4-42FF-AD0B-8C3BBA10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06684-4B7F-4BCA-B171-52428D2F6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F99AF-8738-467B-A834-1D03ABD54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8A7F2-AE85-4F5C-96F8-63104C06A78E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72DB32-5A2F-4FAB-9362-5AD7845FC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6146E-EBBF-4688-A051-E3C172B22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F741F-BA84-41CA-B2F7-33484B74A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3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jp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2F44BF-AA9B-4070-BEA3-B4FFF3510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一次真实的网络系统</a:t>
            </a:r>
            <a:br>
              <a:rPr lang="en-US" altLang="zh-CN" dirty="0"/>
            </a:br>
            <a:r>
              <a:rPr lang="en-US" altLang="zh-CN" sz="3600" dirty="0"/>
              <a:t>(</a:t>
            </a:r>
            <a:r>
              <a:rPr lang="zh-CN" altLang="en-US" sz="3600" dirty="0"/>
              <a:t>类数据中心网络</a:t>
            </a:r>
            <a:r>
              <a:rPr lang="en-US" altLang="zh-CN" sz="3600" dirty="0"/>
              <a:t>)</a:t>
            </a:r>
            <a:br>
              <a:rPr lang="en-US" altLang="zh-CN" dirty="0"/>
            </a:br>
            <a:r>
              <a:rPr lang="en-US" altLang="zh-CN" dirty="0"/>
              <a:t>debug</a:t>
            </a:r>
            <a:r>
              <a:rPr lang="zh-CN" altLang="en-US" dirty="0"/>
              <a:t>经历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D47C371-C59E-48B1-8FB3-72ADA3DB7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一个网络系统工作者的日常基本功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63F3A2B-E38B-44A1-86B0-010C35BD09A0}"/>
                  </a:ext>
                </a:extLst>
              </p14:cNvPr>
              <p14:cNvContentPartPr/>
              <p14:nvPr/>
            </p14:nvContentPartPr>
            <p14:xfrm>
              <a:off x="6880103" y="3790720"/>
              <a:ext cx="577440" cy="25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63F3A2B-E38B-44A1-86B0-010C35BD09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1943" y="3752560"/>
                <a:ext cx="653400" cy="101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E2D37EE-82FE-40E0-A883-04A0628BF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40" y="407020"/>
            <a:ext cx="5067023" cy="50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57497-C9FD-428F-B33A-E20A2C00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怀疑</a:t>
            </a:r>
            <a:r>
              <a:rPr lang="en-US" altLang="zh-CN" dirty="0" err="1"/>
              <a:t>vEthernet</a:t>
            </a:r>
            <a:r>
              <a:rPr lang="zh-CN" altLang="en-US" dirty="0"/>
              <a:t>配置出问题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043E4-425F-4706-8935-162D551CC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猜测：加硬盘时需将原</a:t>
            </a:r>
            <a:r>
              <a:rPr lang="en-US" altLang="zh-CN" dirty="0"/>
              <a:t>D</a:t>
            </a:r>
            <a:r>
              <a:rPr lang="zh-CN" altLang="en-US" dirty="0"/>
              <a:t>盘数据拷贝至新硬盘，便停止了所有</a:t>
            </a:r>
            <a:r>
              <a:rPr lang="en-US" altLang="zh-CN" dirty="0"/>
              <a:t>Hyper-V</a:t>
            </a:r>
            <a:r>
              <a:rPr lang="zh-CN" altLang="en-US" dirty="0"/>
              <a:t>里的虚拟机。可能是</a:t>
            </a:r>
            <a:r>
              <a:rPr lang="en-US" altLang="zh-CN" dirty="0" err="1"/>
              <a:t>vSwitch</a:t>
            </a:r>
            <a:r>
              <a:rPr lang="zh-CN" altLang="en-US" dirty="0"/>
              <a:t>随之停止工作，导致接在上面的</a:t>
            </a:r>
            <a:r>
              <a:rPr lang="en-US" altLang="zh-CN" dirty="0" err="1"/>
              <a:t>vNIC</a:t>
            </a:r>
            <a:r>
              <a:rPr lang="zh-CN" altLang="en-US" dirty="0"/>
              <a:t>配置被清零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D8DFB12-5328-4F7E-9410-8CBECDB0BFBE}"/>
              </a:ext>
            </a:extLst>
          </p:cNvPr>
          <p:cNvGrpSpPr/>
          <p:nvPr/>
        </p:nvGrpSpPr>
        <p:grpSpPr>
          <a:xfrm>
            <a:off x="211940" y="3321050"/>
            <a:ext cx="4813264" cy="3171825"/>
            <a:chOff x="362860" y="3321050"/>
            <a:chExt cx="4813264" cy="31718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0CA8C2-1269-4EC1-9B53-5E926A0A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874" y="3321050"/>
              <a:ext cx="3905250" cy="317182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A00EE23-301C-4450-A73C-B354C5753547}"/>
                </a:ext>
              </a:extLst>
            </p:cNvPr>
            <p:cNvSpPr/>
            <p:nvPr/>
          </p:nvSpPr>
          <p:spPr>
            <a:xfrm>
              <a:off x="362860" y="4397760"/>
              <a:ext cx="1383355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重配静态</a:t>
              </a:r>
              <a:r>
                <a:rPr lang="en-US" altLang="zh-CN" dirty="0"/>
                <a:t>IP</a:t>
              </a:r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A4D09BF-F9D7-436E-9140-4ECCE71308D4}"/>
              </a:ext>
            </a:extLst>
          </p:cNvPr>
          <p:cNvGrpSpPr/>
          <p:nvPr/>
        </p:nvGrpSpPr>
        <p:grpSpPr>
          <a:xfrm>
            <a:off x="5306958" y="3751429"/>
            <a:ext cx="6721363" cy="2031325"/>
            <a:chOff x="5306958" y="3751429"/>
            <a:chExt cx="6721363" cy="20313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F54CDE-D502-4B56-BA01-F8B8A222669E}"/>
                </a:ext>
              </a:extLst>
            </p:cNvPr>
            <p:cNvSpPr/>
            <p:nvPr/>
          </p:nvSpPr>
          <p:spPr>
            <a:xfrm>
              <a:off x="5306958" y="3751429"/>
              <a:ext cx="6721363" cy="203132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以太网适配器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vEthernet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(External):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连接特定的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DNS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后缀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. . . . . . . :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本地链接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IPv6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. . . . . . . . : fe80::5c33:c732:e1b8:95f9%21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IPv4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. . . . . . . . . . . . : 169.254.206.218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子网掩码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. . . . . . . . . . . . : 255.255.0.0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默认网关</a:t>
              </a:r>
              <a:r>
                <a:rPr lang="en-US" altLang="zh-CN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. . . . . . . . . . . . . : 10.0.0.1</a:t>
              </a:r>
              <a:endPara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CF1203E-E9E2-463F-B213-9A11D9E8FA6F}"/>
                </a:ext>
              </a:extLst>
            </p:cNvPr>
            <p:cNvSpPr/>
            <p:nvPr/>
          </p:nvSpPr>
          <p:spPr>
            <a:xfrm>
              <a:off x="8016537" y="4889206"/>
              <a:ext cx="1781452" cy="31959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BC59BFB9-019A-4E9B-BE66-5196774AA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8" y="525967"/>
            <a:ext cx="6096000" cy="6096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882524-1D42-4450-816E-27A457B3AE45}"/>
              </a:ext>
            </a:extLst>
          </p:cNvPr>
          <p:cNvSpPr txBox="1"/>
          <p:nvPr/>
        </p:nvSpPr>
        <p:spPr>
          <a:xfrm>
            <a:off x="8855162" y="5912402"/>
            <a:ext cx="221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配不成功？？</a:t>
            </a:r>
          </a:p>
        </p:txBody>
      </p:sp>
    </p:spTree>
    <p:extLst>
      <p:ext uri="{BB962C8B-B14F-4D97-AF65-F5344CB8AC3E}">
        <p14:creationId xmlns:p14="http://schemas.microsoft.com/office/powerpoint/2010/main" val="25592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AFCAF-67BC-4388-9F53-50DE9C6B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怀疑</a:t>
            </a:r>
            <a:r>
              <a:rPr lang="en-US" altLang="zh-CN" dirty="0"/>
              <a:t>Hyper-V</a:t>
            </a:r>
            <a:r>
              <a:rPr lang="zh-CN" altLang="en-US" dirty="0"/>
              <a:t>出了</a:t>
            </a:r>
            <a:r>
              <a:rPr lang="en-US" altLang="zh-CN" dirty="0"/>
              <a:t>bug</a:t>
            </a:r>
            <a:r>
              <a:rPr lang="zh-CN" altLang="en-US" dirty="0"/>
              <a:t>。。。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6634E-EA6E-460C-9888-45BEF382E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 err="1"/>
              <a:t>vNIC</a:t>
            </a:r>
            <a:r>
              <a:rPr lang="zh-CN" altLang="en-US" dirty="0"/>
              <a:t>和</a:t>
            </a:r>
            <a:r>
              <a:rPr lang="en-US" altLang="zh-CN" dirty="0" err="1"/>
              <a:t>vSwitch</a:t>
            </a:r>
            <a:r>
              <a:rPr lang="zh-CN" altLang="en-US" dirty="0"/>
              <a:t>关了试试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9751079-197F-44B2-BC73-1798CDFA9001}"/>
              </a:ext>
            </a:extLst>
          </p:cNvPr>
          <p:cNvGrpSpPr/>
          <p:nvPr/>
        </p:nvGrpSpPr>
        <p:grpSpPr>
          <a:xfrm>
            <a:off x="4018368" y="3065900"/>
            <a:ext cx="4155264" cy="2320699"/>
            <a:chOff x="5824665" y="36137"/>
            <a:chExt cx="4155264" cy="2320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4C281CA-7473-4ABC-9DF8-05189967E0B7}"/>
                </a:ext>
              </a:extLst>
            </p:cNvPr>
            <p:cNvSpPr/>
            <p:nvPr/>
          </p:nvSpPr>
          <p:spPr>
            <a:xfrm>
              <a:off x="6804555" y="775465"/>
              <a:ext cx="745724" cy="221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NIC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5566694-4695-4EE6-B969-8DF8F2282AB0}"/>
                </a:ext>
              </a:extLst>
            </p:cNvPr>
            <p:cNvSpPr/>
            <p:nvPr/>
          </p:nvSpPr>
          <p:spPr>
            <a:xfrm>
              <a:off x="5824665" y="1903512"/>
              <a:ext cx="1092182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00"/>
                </a:lnSpc>
              </a:pPr>
              <a:r>
                <a:rPr lang="en-US" altLang="zh-CN" dirty="0"/>
                <a:t>Host machine</a:t>
              </a:r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0306A44-6B29-47E5-AA4F-ECD143A9BF9E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flipV="1">
              <a:off x="6370756" y="997407"/>
              <a:ext cx="806661" cy="90610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6788855-506A-41D6-89DF-80E24ADC133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7177417" y="597529"/>
              <a:ext cx="25684" cy="17793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F6A9EE8-1DBE-454B-A132-3A49B591B770}"/>
                </a:ext>
              </a:extLst>
            </p:cNvPr>
            <p:cNvSpPr/>
            <p:nvPr/>
          </p:nvSpPr>
          <p:spPr>
            <a:xfrm>
              <a:off x="6474728" y="36137"/>
              <a:ext cx="3505201" cy="544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TP-link 1G </a:t>
              </a:r>
              <a:r>
                <a:rPr lang="zh-CN" altLang="en-US" dirty="0">
                  <a:solidFill>
                    <a:schemeClr val="tx1"/>
                  </a:solidFill>
                </a:rPr>
                <a:t>交换机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10.0.0.1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C8FE04-6D43-4C92-A7DD-7336564B12FB}"/>
              </a:ext>
            </a:extLst>
          </p:cNvPr>
          <p:cNvGrpSpPr/>
          <p:nvPr/>
        </p:nvGrpSpPr>
        <p:grpSpPr>
          <a:xfrm>
            <a:off x="4236269" y="4123462"/>
            <a:ext cx="3001845" cy="722369"/>
            <a:chOff x="6042566" y="1093699"/>
            <a:chExt cx="3001845" cy="72236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1D1E68F-F62E-426E-BB93-8B4DE079F2B8}"/>
                </a:ext>
              </a:extLst>
            </p:cNvPr>
            <p:cNvSpPr/>
            <p:nvPr/>
          </p:nvSpPr>
          <p:spPr>
            <a:xfrm>
              <a:off x="6042566" y="1488268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vEthernet</a:t>
              </a:r>
              <a:r>
                <a:rPr lang="en-US" altLang="zh-CN" sz="1200" dirty="0"/>
                <a:t> (</a:t>
              </a:r>
              <a:r>
                <a:rPr lang="en-US" altLang="zh-CN" sz="1200" dirty="0" err="1"/>
                <a:t>vNIC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E125B8D-B58F-4DAC-BCFD-6E9CCBF1631F}"/>
                </a:ext>
              </a:extLst>
            </p:cNvPr>
            <p:cNvSpPr/>
            <p:nvPr/>
          </p:nvSpPr>
          <p:spPr>
            <a:xfrm>
              <a:off x="6576902" y="1093699"/>
              <a:ext cx="2467509" cy="327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vSwitch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7F5516-7092-48A5-8AF0-4D60A111FB79}"/>
              </a:ext>
            </a:extLst>
          </p:cNvPr>
          <p:cNvGrpSpPr/>
          <p:nvPr/>
        </p:nvGrpSpPr>
        <p:grpSpPr>
          <a:xfrm>
            <a:off x="5396804" y="4446483"/>
            <a:ext cx="1962414" cy="928568"/>
            <a:chOff x="7203101" y="1416720"/>
            <a:chExt cx="1962414" cy="92856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45A2CC-3533-4D82-92BA-10A5B9D4F135}"/>
                </a:ext>
              </a:extLst>
            </p:cNvPr>
            <p:cNvSpPr/>
            <p:nvPr/>
          </p:nvSpPr>
          <p:spPr>
            <a:xfrm>
              <a:off x="7330719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97BFE6-E07B-4C85-AEF7-1DACD5F73F51}"/>
                </a:ext>
              </a:extLst>
            </p:cNvPr>
            <p:cNvSpPr/>
            <p:nvPr/>
          </p:nvSpPr>
          <p:spPr>
            <a:xfrm>
              <a:off x="8556426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6D9BB9A-8134-4CD4-AC21-7DF0B49EF13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7550279" y="1421499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16AB711-BBD3-4CF8-B8A4-4A6795AF1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665" y="1416720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13C399-2A50-4778-B218-FD53F3C2AD10}"/>
                </a:ext>
              </a:extLst>
            </p:cNvPr>
            <p:cNvSpPr/>
            <p:nvPr/>
          </p:nvSpPr>
          <p:spPr>
            <a:xfrm>
              <a:off x="7203101" y="1468204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9F9D46A-6AF9-4A53-9521-A13486B1956E}"/>
                </a:ext>
              </a:extLst>
            </p:cNvPr>
            <p:cNvSpPr/>
            <p:nvPr/>
          </p:nvSpPr>
          <p:spPr>
            <a:xfrm>
              <a:off x="8301191" y="1461645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F28A527-9DDE-4C0C-B98D-A673B2AA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6" y="2433618"/>
            <a:ext cx="3752850" cy="41814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D43D71B-73AE-4F73-AFDA-A384F9591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06" y="159002"/>
            <a:ext cx="3724275" cy="28003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5727F9E-FE78-4595-BCE3-ED5BA9CFE8EB}"/>
              </a:ext>
            </a:extLst>
          </p:cNvPr>
          <p:cNvSpPr/>
          <p:nvPr/>
        </p:nvSpPr>
        <p:spPr>
          <a:xfrm>
            <a:off x="7610976" y="3674964"/>
            <a:ext cx="4458479" cy="138499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以太网适配器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NIC1: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DNS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: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本地链接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IPv6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: fe80::5c33:c732:e1b8:95f9%21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. . . . . : 169.254.206.218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. . . . . . . . . . . . : 255.255.0.0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10.0.0.1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3F4B08E-8B6A-40B6-894A-568E1FA9E5D4}"/>
              </a:ext>
            </a:extLst>
          </p:cNvPr>
          <p:cNvGrpSpPr/>
          <p:nvPr/>
        </p:nvGrpSpPr>
        <p:grpSpPr>
          <a:xfrm>
            <a:off x="6261128" y="4419221"/>
            <a:ext cx="5083352" cy="2433466"/>
            <a:chOff x="6261128" y="4419221"/>
            <a:chExt cx="5083352" cy="243346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DE991ED-5421-4BD9-9CA4-69E0DE5C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560" y="4825767"/>
              <a:ext cx="2026920" cy="2026920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94D3133-DCF3-463D-976F-DA4BDE85B228}"/>
                </a:ext>
              </a:extLst>
            </p:cNvPr>
            <p:cNvSpPr/>
            <p:nvPr/>
          </p:nvSpPr>
          <p:spPr>
            <a:xfrm>
              <a:off x="9428112" y="4419221"/>
              <a:ext cx="1154070" cy="23508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B34AE61-13B2-4A95-B29B-E2964DC6645C}"/>
                </a:ext>
              </a:extLst>
            </p:cNvPr>
            <p:cNvSpPr txBox="1"/>
            <p:nvPr/>
          </p:nvSpPr>
          <p:spPr>
            <a:xfrm>
              <a:off x="6261128" y="5775572"/>
              <a:ext cx="3994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WTF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？？还是配不成功？？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9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9C1FA-4DA0-4C70-B5F9-AB7BE05A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深度</a:t>
            </a:r>
            <a:r>
              <a:rPr lang="zh-CN" altLang="en-US" dirty="0"/>
              <a:t>怀疑</a:t>
            </a:r>
            <a:r>
              <a:rPr lang="en-US" altLang="zh-CN" dirty="0"/>
              <a:t>Hyper-V</a:t>
            </a:r>
            <a:r>
              <a:rPr lang="zh-CN" altLang="en-US" dirty="0"/>
              <a:t>出了</a:t>
            </a:r>
            <a:r>
              <a:rPr lang="en-US" altLang="zh-CN" dirty="0"/>
              <a:t>bug</a:t>
            </a:r>
            <a:r>
              <a:rPr lang="zh-CN" altLang="en-US" dirty="0"/>
              <a:t>。。。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83C35-269B-4B84-BD6E-592D61C44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丫的，把</a:t>
            </a:r>
            <a:r>
              <a:rPr lang="en-US" altLang="zh-CN" dirty="0" err="1"/>
              <a:t>vSwitch</a:t>
            </a:r>
            <a:r>
              <a:rPr lang="en-US" altLang="zh-CN" dirty="0"/>
              <a:t> driver</a:t>
            </a:r>
            <a:r>
              <a:rPr lang="zh-CN" altLang="en-US" dirty="0"/>
              <a:t>卸了！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EFA928F-8DCF-44FB-826E-5D63515CDDA2}"/>
              </a:ext>
            </a:extLst>
          </p:cNvPr>
          <p:cNvGrpSpPr/>
          <p:nvPr/>
        </p:nvGrpSpPr>
        <p:grpSpPr>
          <a:xfrm>
            <a:off x="4018368" y="3065900"/>
            <a:ext cx="4155264" cy="2320699"/>
            <a:chOff x="5824665" y="36137"/>
            <a:chExt cx="4155264" cy="23206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846AA0-AA04-4067-8C80-FCCDF07AC2D7}"/>
                </a:ext>
              </a:extLst>
            </p:cNvPr>
            <p:cNvSpPr/>
            <p:nvPr/>
          </p:nvSpPr>
          <p:spPr>
            <a:xfrm>
              <a:off x="6804555" y="775465"/>
              <a:ext cx="745724" cy="221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NIC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B4C8602-BD89-4321-A485-477B3A165B50}"/>
                </a:ext>
              </a:extLst>
            </p:cNvPr>
            <p:cNvSpPr/>
            <p:nvPr/>
          </p:nvSpPr>
          <p:spPr>
            <a:xfrm>
              <a:off x="5824665" y="1903512"/>
              <a:ext cx="1092182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00"/>
                </a:lnSpc>
              </a:pPr>
              <a:r>
                <a:rPr lang="en-US" altLang="zh-CN" dirty="0"/>
                <a:t>Host machine</a:t>
              </a:r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7672815-AE0C-45D1-BAB8-97EE0C058269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flipV="1">
              <a:off x="6370756" y="997407"/>
              <a:ext cx="806661" cy="90610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7581C70-07E2-4B3D-B0A4-8FA143AF7315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7177417" y="597529"/>
              <a:ext cx="25684" cy="17793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9BBD510-6526-4605-9BA3-CBFD817EAD9C}"/>
                </a:ext>
              </a:extLst>
            </p:cNvPr>
            <p:cNvSpPr/>
            <p:nvPr/>
          </p:nvSpPr>
          <p:spPr>
            <a:xfrm>
              <a:off x="6474728" y="36137"/>
              <a:ext cx="3505201" cy="544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TP-link 1G </a:t>
              </a:r>
              <a:r>
                <a:rPr lang="zh-CN" altLang="en-US" dirty="0">
                  <a:solidFill>
                    <a:schemeClr val="tx1"/>
                  </a:solidFill>
                </a:rPr>
                <a:t>交换机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10.0.0.1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0FB647-156E-41BE-A460-5EFA2B5029E4}"/>
              </a:ext>
            </a:extLst>
          </p:cNvPr>
          <p:cNvGrpSpPr/>
          <p:nvPr/>
        </p:nvGrpSpPr>
        <p:grpSpPr>
          <a:xfrm>
            <a:off x="4236269" y="4123462"/>
            <a:ext cx="3001845" cy="722369"/>
            <a:chOff x="6042566" y="1093699"/>
            <a:chExt cx="3001845" cy="72236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C1BE76-3E1F-45EF-867A-E2251C05280E}"/>
                </a:ext>
              </a:extLst>
            </p:cNvPr>
            <p:cNvSpPr/>
            <p:nvPr/>
          </p:nvSpPr>
          <p:spPr>
            <a:xfrm>
              <a:off x="6042566" y="1488268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vEthernet</a:t>
              </a:r>
              <a:r>
                <a:rPr lang="en-US" altLang="zh-CN" sz="1200" dirty="0"/>
                <a:t> (</a:t>
              </a:r>
              <a:r>
                <a:rPr lang="en-US" altLang="zh-CN" sz="1200" dirty="0" err="1"/>
                <a:t>vNIC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0C4A8B6-85A9-4970-A966-6EE6085057C4}"/>
                </a:ext>
              </a:extLst>
            </p:cNvPr>
            <p:cNvSpPr/>
            <p:nvPr/>
          </p:nvSpPr>
          <p:spPr>
            <a:xfrm>
              <a:off x="6576902" y="1093699"/>
              <a:ext cx="2467509" cy="327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vSwitch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5CB6D18-2C9E-4933-8DC9-7DEDB35155BA}"/>
              </a:ext>
            </a:extLst>
          </p:cNvPr>
          <p:cNvGrpSpPr/>
          <p:nvPr/>
        </p:nvGrpSpPr>
        <p:grpSpPr>
          <a:xfrm>
            <a:off x="5396804" y="4446483"/>
            <a:ext cx="1962414" cy="928568"/>
            <a:chOff x="7203101" y="1416720"/>
            <a:chExt cx="1962414" cy="92856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D117AB9-443B-4617-B0A9-2DBED511BB39}"/>
                </a:ext>
              </a:extLst>
            </p:cNvPr>
            <p:cNvSpPr/>
            <p:nvPr/>
          </p:nvSpPr>
          <p:spPr>
            <a:xfrm>
              <a:off x="7330719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B379013-6CEB-491B-AD8F-67A0C03D4DDF}"/>
                </a:ext>
              </a:extLst>
            </p:cNvPr>
            <p:cNvSpPr/>
            <p:nvPr/>
          </p:nvSpPr>
          <p:spPr>
            <a:xfrm>
              <a:off x="8556426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B123B5A-6ED7-4BC9-A2AA-225DF3CE3EDA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H="1" flipV="1">
              <a:off x="7550279" y="1421499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82594-E29E-4E35-88A1-AFB2852E75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665" y="1416720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0712D15-7519-4EAB-A97E-63A4B8C46FC1}"/>
                </a:ext>
              </a:extLst>
            </p:cNvPr>
            <p:cNvSpPr/>
            <p:nvPr/>
          </p:nvSpPr>
          <p:spPr>
            <a:xfrm>
              <a:off x="7203101" y="1468204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E764073-10B4-4894-B4D1-F504D1A11B58}"/>
                </a:ext>
              </a:extLst>
            </p:cNvPr>
            <p:cNvSpPr/>
            <p:nvPr/>
          </p:nvSpPr>
          <p:spPr>
            <a:xfrm>
              <a:off x="8301191" y="1461645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D1ADBDC-ED4A-45E0-8B17-0381B41E70EC}"/>
              </a:ext>
            </a:extLst>
          </p:cNvPr>
          <p:cNvGrpSpPr/>
          <p:nvPr/>
        </p:nvGrpSpPr>
        <p:grpSpPr>
          <a:xfrm>
            <a:off x="196246" y="2433618"/>
            <a:ext cx="3752850" cy="4181475"/>
            <a:chOff x="196246" y="2433618"/>
            <a:chExt cx="3752850" cy="418147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24188C6-2BFA-45B2-93D3-68E3F797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46" y="2433618"/>
              <a:ext cx="3752850" cy="4181475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9519D40-9B10-4254-9377-59E5B6C25D34}"/>
                </a:ext>
              </a:extLst>
            </p:cNvPr>
            <p:cNvSpPr/>
            <p:nvPr/>
          </p:nvSpPr>
          <p:spPr>
            <a:xfrm>
              <a:off x="1492898" y="5850294"/>
              <a:ext cx="1082351" cy="46160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6B5F8E52-A7DF-48B3-B7E7-06786FAFC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22" y="2598420"/>
            <a:ext cx="2857500" cy="285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5EC2D1F-D9AE-4E45-81F4-CE2B7282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906" y="159002"/>
            <a:ext cx="3724275" cy="280035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3C4168BF-86DF-45A7-B01B-269E84A0969A}"/>
              </a:ext>
            </a:extLst>
          </p:cNvPr>
          <p:cNvSpPr/>
          <p:nvPr/>
        </p:nvSpPr>
        <p:spPr>
          <a:xfrm>
            <a:off x="7610976" y="3674964"/>
            <a:ext cx="4458479" cy="138499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以太网适配器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NIC1: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DNS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: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本地链接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IPv6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: fe80::5c33:c732:e1b8:95f9%21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. . . . . : 169.254.206.218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. . . . . . . . . . . . : 255.255.0.0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10.0.0.1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27434-FBE0-4F83-A53C-271EF0959941}"/>
              </a:ext>
            </a:extLst>
          </p:cNvPr>
          <p:cNvGrpSpPr/>
          <p:nvPr/>
        </p:nvGrpSpPr>
        <p:grpSpPr>
          <a:xfrm>
            <a:off x="6261128" y="4419221"/>
            <a:ext cx="5083352" cy="2433466"/>
            <a:chOff x="6261128" y="4419221"/>
            <a:chExt cx="5083352" cy="243346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A8F8E89-8D24-441A-867C-8E97945B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560" y="4825767"/>
              <a:ext cx="2026920" cy="2026920"/>
            </a:xfrm>
            <a:prstGeom prst="rect">
              <a:avLst/>
            </a:prstGeom>
          </p:spPr>
        </p:pic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BC49BC1-4825-4132-A28D-C5A66A9B9D7A}"/>
                </a:ext>
              </a:extLst>
            </p:cNvPr>
            <p:cNvSpPr/>
            <p:nvPr/>
          </p:nvSpPr>
          <p:spPr>
            <a:xfrm>
              <a:off x="9428112" y="4419221"/>
              <a:ext cx="1154070" cy="23508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B8C38CC-2678-4CC6-907B-E61C7BC4B03F}"/>
                </a:ext>
              </a:extLst>
            </p:cNvPr>
            <p:cNvSpPr txBox="1"/>
            <p:nvPr/>
          </p:nvSpPr>
          <p:spPr>
            <a:xfrm>
              <a:off x="6261128" y="5775572"/>
              <a:ext cx="3994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WTF</a:t>
              </a:r>
              <a:r>
                <a:rPr lang="en-US" altLang="zh-CN" sz="2400" b="1" baseline="30000" dirty="0">
                  <a:solidFill>
                    <a:srgbClr val="FF0000"/>
                  </a:solidFill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？？还是配不成功</a:t>
              </a:r>
              <a:r>
                <a:rPr lang="en-US" altLang="zh-CN" sz="2400" b="1" baseline="30000" dirty="0">
                  <a:solidFill>
                    <a:srgbClr val="FF0000"/>
                  </a:solidFill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？？</a:t>
              </a: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D0B4F10-6050-4CCD-9E8F-292B658F49C4}"/>
              </a:ext>
            </a:extLst>
          </p:cNvPr>
          <p:cNvCxnSpPr>
            <a:cxnSpLocks/>
          </p:cNvCxnSpPr>
          <p:nvPr/>
        </p:nvCxnSpPr>
        <p:spPr>
          <a:xfrm>
            <a:off x="1199936" y="2068498"/>
            <a:ext cx="7265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48D80F2-E721-4B51-A79A-48B18C79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84" y="3178376"/>
            <a:ext cx="2857500" cy="2857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2D0BA4-7D42-4190-A33B-002AD47F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开始怀疑人生。。。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641A4-E766-4EB1-B189-812D456EE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3229" cy="4351338"/>
          </a:xfrm>
        </p:spPr>
        <p:txBody>
          <a:bodyPr/>
          <a:lstStyle/>
          <a:p>
            <a:r>
              <a:rPr lang="zh-CN" altLang="en-US" dirty="0"/>
              <a:t>妹的，一定是触发了传说中的</a:t>
            </a:r>
            <a:r>
              <a:rPr lang="en-US" altLang="zh-CN" dirty="0" err="1"/>
              <a:t>Windows&amp;Hyper-V</a:t>
            </a:r>
            <a:r>
              <a:rPr lang="zh-CN" altLang="en-US" dirty="0"/>
              <a:t>的</a:t>
            </a:r>
            <a:r>
              <a:rPr lang="en-US" altLang="zh-CN" dirty="0"/>
              <a:t>bug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怕莫是旧</a:t>
            </a:r>
            <a:r>
              <a:rPr lang="en-US" altLang="zh-CN" b="1" dirty="0">
                <a:solidFill>
                  <a:srgbClr val="FF0000"/>
                </a:solidFill>
              </a:rPr>
              <a:t>10.0.2.1</a:t>
            </a:r>
            <a:r>
              <a:rPr lang="zh-CN" altLang="en-US" b="1" dirty="0">
                <a:solidFill>
                  <a:srgbClr val="FF0000"/>
                </a:solidFill>
              </a:rPr>
              <a:t>的配置残留在</a:t>
            </a:r>
            <a:r>
              <a:rPr lang="en-US" altLang="zh-CN" b="1" dirty="0">
                <a:solidFill>
                  <a:srgbClr val="FF0000"/>
                </a:solidFill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</a:rPr>
              <a:t>系统深处？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BA4B57-3DAD-4C0B-A275-6789FF649966}"/>
              </a:ext>
            </a:extLst>
          </p:cNvPr>
          <p:cNvGrpSpPr/>
          <p:nvPr/>
        </p:nvGrpSpPr>
        <p:grpSpPr>
          <a:xfrm>
            <a:off x="8037989" y="1865776"/>
            <a:ext cx="3915053" cy="5003646"/>
            <a:chOff x="6502152" y="1086435"/>
            <a:chExt cx="3915053" cy="5003646"/>
          </a:xfrm>
        </p:grpSpPr>
        <p:pic>
          <p:nvPicPr>
            <p:cNvPr id="5" name="内容占位符 39">
              <a:extLst>
                <a:ext uri="{FF2B5EF4-FFF2-40B4-BE49-F238E27FC236}">
                  <a16:creationId xmlns:a16="http://schemas.microsoft.com/office/drawing/2014/main" id="{63E3D5AE-9295-489F-B466-AB00B258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937" y="3705285"/>
              <a:ext cx="819110" cy="614332"/>
            </a:xfrm>
            <a:prstGeom prst="rect">
              <a:avLst/>
            </a:prstGeom>
          </p:spPr>
        </p:pic>
        <p:pic>
          <p:nvPicPr>
            <p:cNvPr id="6" name="内容占位符 39">
              <a:extLst>
                <a:ext uri="{FF2B5EF4-FFF2-40B4-BE49-F238E27FC236}">
                  <a16:creationId xmlns:a16="http://schemas.microsoft.com/office/drawing/2014/main" id="{C77BA905-0A2F-49FF-8F83-D2927FA1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937" y="2547507"/>
              <a:ext cx="819110" cy="614332"/>
            </a:xfrm>
            <a:prstGeom prst="rect">
              <a:avLst/>
            </a:prstGeom>
          </p:spPr>
        </p:pic>
        <p:pic>
          <p:nvPicPr>
            <p:cNvPr id="7" name="内容占位符 39">
              <a:extLst>
                <a:ext uri="{FF2B5EF4-FFF2-40B4-BE49-F238E27FC236}">
                  <a16:creationId xmlns:a16="http://schemas.microsoft.com/office/drawing/2014/main" id="{2032E4BA-D95B-4DAA-9323-979CDDFA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073" y="2565862"/>
              <a:ext cx="819110" cy="61433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3662C9-2FB1-4D0C-BF08-567106ACBD23}"/>
                </a:ext>
              </a:extLst>
            </p:cNvPr>
            <p:cNvSpPr/>
            <p:nvPr/>
          </p:nvSpPr>
          <p:spPr>
            <a:xfrm>
              <a:off x="6502152" y="1086435"/>
              <a:ext cx="3915053" cy="500364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CC6849-3BC0-4E56-8C91-7E64C6DDD5DC}"/>
                </a:ext>
              </a:extLst>
            </p:cNvPr>
            <p:cNvSpPr/>
            <p:nvPr/>
          </p:nvSpPr>
          <p:spPr>
            <a:xfrm>
              <a:off x="6707077" y="1177485"/>
              <a:ext cx="3505201" cy="544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TP-link 1G </a:t>
              </a:r>
              <a:r>
                <a:rPr lang="zh-CN" altLang="en-US" dirty="0">
                  <a:solidFill>
                    <a:schemeClr val="tx1"/>
                  </a:solidFill>
                </a:rPr>
                <a:t>交换机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10.0.0.1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2EE8C2F-A209-49D1-9A71-F1253756C893}"/>
                </a:ext>
              </a:extLst>
            </p:cNvPr>
            <p:cNvSpPr/>
            <p:nvPr/>
          </p:nvSpPr>
          <p:spPr>
            <a:xfrm>
              <a:off x="6707073" y="2551663"/>
              <a:ext cx="3505201" cy="614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Server 1: 10.0.1.1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A7A7C7-3095-4EA7-9D3B-5C583BB8E0D8}"/>
                </a:ext>
              </a:extLst>
            </p:cNvPr>
            <p:cNvSpPr/>
            <p:nvPr/>
          </p:nvSpPr>
          <p:spPr>
            <a:xfrm>
              <a:off x="6707075" y="4858906"/>
              <a:ext cx="3505201" cy="614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Server 3: 10.0.3.1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4E3DCDC-534B-4DF6-A5F7-EBF1FBC4479F}"/>
                </a:ext>
              </a:extLst>
            </p:cNvPr>
            <p:cNvSpPr/>
            <p:nvPr/>
          </p:nvSpPr>
          <p:spPr>
            <a:xfrm>
              <a:off x="6707073" y="1825624"/>
              <a:ext cx="2809791" cy="5445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Arista 10G </a:t>
              </a:r>
              <a:r>
                <a:rPr lang="zh-CN" altLang="en-US" dirty="0">
                  <a:solidFill>
                    <a:schemeClr val="tx1"/>
                  </a:solidFill>
                </a:rPr>
                <a:t>交换机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10.0.0.2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63E61F-8FD4-43E1-B7EB-0A9B1D693A6E}"/>
                </a:ext>
              </a:extLst>
            </p:cNvPr>
            <p:cNvSpPr txBox="1"/>
            <p:nvPr/>
          </p:nvSpPr>
          <p:spPr>
            <a:xfrm>
              <a:off x="8251047" y="5443750"/>
              <a:ext cx="417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…</a:t>
              </a:r>
              <a:endParaRPr lang="zh-CN" altLang="en-US" sz="3600" dirty="0"/>
            </a:p>
          </p:txBody>
        </p:sp>
        <p:pic>
          <p:nvPicPr>
            <p:cNvPr id="14" name="内容占位符 39">
              <a:extLst>
                <a:ext uri="{FF2B5EF4-FFF2-40B4-BE49-F238E27FC236}">
                  <a16:creationId xmlns:a16="http://schemas.microsoft.com/office/drawing/2014/main" id="{3CE64D4B-1E23-4956-BC5B-52598ABC0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04" y="3727528"/>
              <a:ext cx="819110" cy="61433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DA98633-C956-41CF-BC13-0D51F899E4C3}"/>
                </a:ext>
              </a:extLst>
            </p:cNvPr>
            <p:cNvSpPr/>
            <p:nvPr/>
          </p:nvSpPr>
          <p:spPr>
            <a:xfrm>
              <a:off x="6707074" y="3712384"/>
              <a:ext cx="3505201" cy="614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Server 2: 10.0.2.1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5669FB-AD49-4EE8-91C3-FE6068CB9718}"/>
              </a:ext>
            </a:extLst>
          </p:cNvPr>
          <p:cNvGrpSpPr/>
          <p:nvPr/>
        </p:nvGrpSpPr>
        <p:grpSpPr>
          <a:xfrm>
            <a:off x="1161132" y="4814035"/>
            <a:ext cx="7091109" cy="1574973"/>
            <a:chOff x="1125945" y="4270048"/>
            <a:chExt cx="7091109" cy="157497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E50469B-9EEB-40D3-93F8-BDA514A03F75}"/>
                </a:ext>
              </a:extLst>
            </p:cNvPr>
            <p:cNvSpPr/>
            <p:nvPr/>
          </p:nvSpPr>
          <p:spPr>
            <a:xfrm>
              <a:off x="1125945" y="5383356"/>
              <a:ext cx="4676337" cy="461665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放弃了：配成其他</a:t>
              </a:r>
              <a:r>
                <a:rPr lang="en-US" altLang="zh-CN" sz="2400" dirty="0"/>
                <a:t>IP</a:t>
              </a:r>
              <a:r>
                <a:rPr lang="zh-CN" altLang="en-US" sz="2400" dirty="0"/>
                <a:t>吧。。。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805F061-79AB-4206-B099-FBF4315F8FEC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 flipV="1">
              <a:off x="5802282" y="4270048"/>
              <a:ext cx="2414772" cy="1344141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2C20EC5-D19D-449E-BC36-3A68B8304EE5}"/>
              </a:ext>
            </a:extLst>
          </p:cNvPr>
          <p:cNvSpPr/>
          <p:nvPr/>
        </p:nvSpPr>
        <p:spPr>
          <a:xfrm>
            <a:off x="9991806" y="4607126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10.0.4.1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48DD240-2C54-492A-AEB6-7491C0E50D6C}"/>
              </a:ext>
            </a:extLst>
          </p:cNvPr>
          <p:cNvSpPr/>
          <p:nvPr/>
        </p:nvSpPr>
        <p:spPr>
          <a:xfrm>
            <a:off x="6181672" y="161502"/>
            <a:ext cx="4458479" cy="138499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以太网适配器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NIC1: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DNS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: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本地链接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IPv6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: fe80::5c33:c732:e1b8:95f9%21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. . . . . : 10.0.4.1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. . . . . . . . . . . . : 255.255.255.0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10.0.0.1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D885851-896E-4133-B501-3715E057E494}"/>
              </a:ext>
            </a:extLst>
          </p:cNvPr>
          <p:cNvGrpSpPr/>
          <p:nvPr/>
        </p:nvGrpSpPr>
        <p:grpSpPr>
          <a:xfrm>
            <a:off x="7967284" y="106753"/>
            <a:ext cx="3938102" cy="3048000"/>
            <a:chOff x="7967284" y="106753"/>
            <a:chExt cx="3938102" cy="3048000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F80A49C-74DC-4AA2-B554-E81E462FD316}"/>
                </a:ext>
              </a:extLst>
            </p:cNvPr>
            <p:cNvSpPr/>
            <p:nvPr/>
          </p:nvSpPr>
          <p:spPr>
            <a:xfrm>
              <a:off x="7967284" y="911713"/>
              <a:ext cx="685181" cy="23508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F176218-4361-4505-B219-BCDFC544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386" y="106753"/>
              <a:ext cx="3048000" cy="3048000"/>
            </a:xfrm>
            <a:prstGeom prst="rect">
              <a:avLst/>
            </a:prstGeom>
          </p:spPr>
        </p:pic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88C43B-631D-40AD-B243-5920F76D2353}"/>
              </a:ext>
            </a:extLst>
          </p:cNvPr>
          <p:cNvCxnSpPr>
            <a:cxnSpLocks/>
          </p:cNvCxnSpPr>
          <p:nvPr/>
        </p:nvCxnSpPr>
        <p:spPr>
          <a:xfrm>
            <a:off x="1155546" y="2068498"/>
            <a:ext cx="7265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CB11D1-AAF1-4E39-9E77-CDAB4CAD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906" y="2950762"/>
            <a:ext cx="6877176" cy="12676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0AEBED-B89F-410B-B61B-D78A8A0AEE84}"/>
              </a:ext>
            </a:extLst>
          </p:cNvPr>
          <p:cNvGrpSpPr/>
          <p:nvPr/>
        </p:nvGrpSpPr>
        <p:grpSpPr>
          <a:xfrm>
            <a:off x="4454755" y="2672179"/>
            <a:ext cx="7549159" cy="3944827"/>
            <a:chOff x="4454755" y="2672179"/>
            <a:chExt cx="7549159" cy="394482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65D40BD-6397-48E1-902F-8D0381D6ED53}"/>
                </a:ext>
              </a:extLst>
            </p:cNvPr>
            <p:cNvGrpSpPr/>
            <p:nvPr/>
          </p:nvGrpSpPr>
          <p:grpSpPr>
            <a:xfrm>
              <a:off x="4454755" y="2789825"/>
              <a:ext cx="7549159" cy="3827181"/>
              <a:chOff x="4454755" y="2789825"/>
              <a:chExt cx="7549159" cy="382718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AD0DAA1-34E3-46E0-8D39-1FF5F9D99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4755" y="2789825"/>
                <a:ext cx="3458296" cy="3827181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CE6D5CA-4C59-4A1C-8FC6-0F0A791D6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1685" y="2826886"/>
                <a:ext cx="4112229" cy="3697608"/>
              </a:xfrm>
              <a:prstGeom prst="rect">
                <a:avLst/>
              </a:prstGeom>
            </p:spPr>
          </p:pic>
        </p:grp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106812D-5B2F-4F87-A91A-511BF27514AF}"/>
                </a:ext>
              </a:extLst>
            </p:cNvPr>
            <p:cNvSpPr/>
            <p:nvPr/>
          </p:nvSpPr>
          <p:spPr>
            <a:xfrm>
              <a:off x="4518734" y="2672179"/>
              <a:ext cx="2352583" cy="497149"/>
            </a:xfrm>
            <a:custGeom>
              <a:avLst/>
              <a:gdLst>
                <a:gd name="connsiteX0" fmla="*/ 44388 w 2352583"/>
                <a:gd name="connsiteY0" fmla="*/ 204186 h 497149"/>
                <a:gd name="connsiteX1" fmla="*/ 26633 w 2352583"/>
                <a:gd name="connsiteY1" fmla="*/ 275207 h 497149"/>
                <a:gd name="connsiteX2" fmla="*/ 0 w 2352583"/>
                <a:gd name="connsiteY2" fmla="*/ 346229 h 497149"/>
                <a:gd name="connsiteX3" fmla="*/ 35511 w 2352583"/>
                <a:gd name="connsiteY3" fmla="*/ 408372 h 497149"/>
                <a:gd name="connsiteX4" fmla="*/ 88777 w 2352583"/>
                <a:gd name="connsiteY4" fmla="*/ 426128 h 497149"/>
                <a:gd name="connsiteX5" fmla="*/ 115410 w 2352583"/>
                <a:gd name="connsiteY5" fmla="*/ 435005 h 497149"/>
                <a:gd name="connsiteX6" fmla="*/ 133165 w 2352583"/>
                <a:gd name="connsiteY6" fmla="*/ 452761 h 497149"/>
                <a:gd name="connsiteX7" fmla="*/ 204186 w 2352583"/>
                <a:gd name="connsiteY7" fmla="*/ 470516 h 497149"/>
                <a:gd name="connsiteX8" fmla="*/ 230819 w 2352583"/>
                <a:gd name="connsiteY8" fmla="*/ 479394 h 497149"/>
                <a:gd name="connsiteX9" fmla="*/ 284085 w 2352583"/>
                <a:gd name="connsiteY9" fmla="*/ 488271 h 497149"/>
                <a:gd name="connsiteX10" fmla="*/ 319596 w 2352583"/>
                <a:gd name="connsiteY10" fmla="*/ 497149 h 497149"/>
                <a:gd name="connsiteX11" fmla="*/ 790113 w 2352583"/>
                <a:gd name="connsiteY11" fmla="*/ 488271 h 497149"/>
                <a:gd name="connsiteX12" fmla="*/ 932155 w 2352583"/>
                <a:gd name="connsiteY12" fmla="*/ 452761 h 497149"/>
                <a:gd name="connsiteX13" fmla="*/ 994299 w 2352583"/>
                <a:gd name="connsiteY13" fmla="*/ 443883 h 497149"/>
                <a:gd name="connsiteX14" fmla="*/ 1038687 w 2352583"/>
                <a:gd name="connsiteY14" fmla="*/ 435005 h 497149"/>
                <a:gd name="connsiteX15" fmla="*/ 1065320 w 2352583"/>
                <a:gd name="connsiteY15" fmla="*/ 426128 h 497149"/>
                <a:gd name="connsiteX16" fmla="*/ 1198485 w 2352583"/>
                <a:gd name="connsiteY16" fmla="*/ 417250 h 497149"/>
                <a:gd name="connsiteX17" fmla="*/ 1305017 w 2352583"/>
                <a:gd name="connsiteY17" fmla="*/ 408372 h 497149"/>
                <a:gd name="connsiteX18" fmla="*/ 1376039 w 2352583"/>
                <a:gd name="connsiteY18" fmla="*/ 390617 h 497149"/>
                <a:gd name="connsiteX19" fmla="*/ 1402672 w 2352583"/>
                <a:gd name="connsiteY19" fmla="*/ 381739 h 497149"/>
                <a:gd name="connsiteX20" fmla="*/ 1464816 w 2352583"/>
                <a:gd name="connsiteY20" fmla="*/ 372862 h 497149"/>
                <a:gd name="connsiteX21" fmla="*/ 1509204 w 2352583"/>
                <a:gd name="connsiteY21" fmla="*/ 363984 h 497149"/>
                <a:gd name="connsiteX22" fmla="*/ 1535837 w 2352583"/>
                <a:gd name="connsiteY22" fmla="*/ 355106 h 497149"/>
                <a:gd name="connsiteX23" fmla="*/ 1677880 w 2352583"/>
                <a:gd name="connsiteY23" fmla="*/ 346229 h 497149"/>
                <a:gd name="connsiteX24" fmla="*/ 1757779 w 2352583"/>
                <a:gd name="connsiteY24" fmla="*/ 337351 h 497149"/>
                <a:gd name="connsiteX25" fmla="*/ 1917577 w 2352583"/>
                <a:gd name="connsiteY25" fmla="*/ 319596 h 497149"/>
                <a:gd name="connsiteX26" fmla="*/ 2006353 w 2352583"/>
                <a:gd name="connsiteY26" fmla="*/ 301840 h 497149"/>
                <a:gd name="connsiteX27" fmla="*/ 2104008 w 2352583"/>
                <a:gd name="connsiteY27" fmla="*/ 284085 h 497149"/>
                <a:gd name="connsiteX28" fmla="*/ 2157274 w 2352583"/>
                <a:gd name="connsiteY28" fmla="*/ 266330 h 497149"/>
                <a:gd name="connsiteX29" fmla="*/ 2219417 w 2352583"/>
                <a:gd name="connsiteY29" fmla="*/ 213064 h 497149"/>
                <a:gd name="connsiteX30" fmla="*/ 2272683 w 2352583"/>
                <a:gd name="connsiteY30" fmla="*/ 177553 h 497149"/>
                <a:gd name="connsiteX31" fmla="*/ 2334827 w 2352583"/>
                <a:gd name="connsiteY31" fmla="*/ 142042 h 497149"/>
                <a:gd name="connsiteX32" fmla="*/ 2352583 w 2352583"/>
                <a:gd name="connsiteY32" fmla="*/ 124287 h 497149"/>
                <a:gd name="connsiteX33" fmla="*/ 2334827 w 2352583"/>
                <a:gd name="connsiteY33" fmla="*/ 106532 h 497149"/>
                <a:gd name="connsiteX34" fmla="*/ 2219417 w 2352583"/>
                <a:gd name="connsiteY34" fmla="*/ 97654 h 497149"/>
                <a:gd name="connsiteX35" fmla="*/ 2148396 w 2352583"/>
                <a:gd name="connsiteY35" fmla="*/ 88776 h 497149"/>
                <a:gd name="connsiteX36" fmla="*/ 2086252 w 2352583"/>
                <a:gd name="connsiteY36" fmla="*/ 79899 h 497149"/>
                <a:gd name="connsiteX37" fmla="*/ 1766656 w 2352583"/>
                <a:gd name="connsiteY37" fmla="*/ 53266 h 497149"/>
                <a:gd name="connsiteX38" fmla="*/ 1624614 w 2352583"/>
                <a:gd name="connsiteY38" fmla="*/ 35510 h 497149"/>
                <a:gd name="connsiteX39" fmla="*/ 1571348 w 2352583"/>
                <a:gd name="connsiteY39" fmla="*/ 26633 h 497149"/>
                <a:gd name="connsiteX40" fmla="*/ 1535837 w 2352583"/>
                <a:gd name="connsiteY40" fmla="*/ 17755 h 497149"/>
                <a:gd name="connsiteX41" fmla="*/ 1447060 w 2352583"/>
                <a:gd name="connsiteY41" fmla="*/ 8877 h 497149"/>
                <a:gd name="connsiteX42" fmla="*/ 1393794 w 2352583"/>
                <a:gd name="connsiteY42" fmla="*/ 0 h 497149"/>
                <a:gd name="connsiteX43" fmla="*/ 967666 w 2352583"/>
                <a:gd name="connsiteY43" fmla="*/ 17755 h 497149"/>
                <a:gd name="connsiteX44" fmla="*/ 816746 w 2352583"/>
                <a:gd name="connsiteY44" fmla="*/ 35510 h 497149"/>
                <a:gd name="connsiteX45" fmla="*/ 577049 w 2352583"/>
                <a:gd name="connsiteY45" fmla="*/ 44388 h 497149"/>
                <a:gd name="connsiteX46" fmla="*/ 417250 w 2352583"/>
                <a:gd name="connsiteY46" fmla="*/ 62143 h 497149"/>
                <a:gd name="connsiteX47" fmla="*/ 363984 w 2352583"/>
                <a:gd name="connsiteY47" fmla="*/ 71021 h 497149"/>
                <a:gd name="connsiteX48" fmla="*/ 248575 w 2352583"/>
                <a:gd name="connsiteY48" fmla="*/ 79899 h 497149"/>
                <a:gd name="connsiteX49" fmla="*/ 186431 w 2352583"/>
                <a:gd name="connsiteY49" fmla="*/ 97654 h 497149"/>
                <a:gd name="connsiteX50" fmla="*/ 124287 w 2352583"/>
                <a:gd name="connsiteY50" fmla="*/ 115409 h 497149"/>
                <a:gd name="connsiteX51" fmla="*/ 88777 w 2352583"/>
                <a:gd name="connsiteY51" fmla="*/ 124287 h 497149"/>
                <a:gd name="connsiteX52" fmla="*/ 35511 w 2352583"/>
                <a:gd name="connsiteY52" fmla="*/ 142042 h 497149"/>
                <a:gd name="connsiteX53" fmla="*/ 17755 w 2352583"/>
                <a:gd name="connsiteY53" fmla="*/ 159798 h 497149"/>
                <a:gd name="connsiteX54" fmla="*/ 44388 w 2352583"/>
                <a:gd name="connsiteY54" fmla="*/ 204186 h 4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52583" h="497149">
                  <a:moveTo>
                    <a:pt x="44388" y="204186"/>
                  </a:moveTo>
                  <a:cubicBezTo>
                    <a:pt x="45868" y="223421"/>
                    <a:pt x="34350" y="252057"/>
                    <a:pt x="26633" y="275207"/>
                  </a:cubicBezTo>
                  <a:cubicBezTo>
                    <a:pt x="-19794" y="414490"/>
                    <a:pt x="33492" y="212267"/>
                    <a:pt x="0" y="346229"/>
                  </a:cubicBezTo>
                  <a:cubicBezTo>
                    <a:pt x="8267" y="387563"/>
                    <a:pt x="-1765" y="391805"/>
                    <a:pt x="35511" y="408372"/>
                  </a:cubicBezTo>
                  <a:cubicBezTo>
                    <a:pt x="52614" y="415973"/>
                    <a:pt x="71022" y="420210"/>
                    <a:pt x="88777" y="426128"/>
                  </a:cubicBezTo>
                  <a:lnTo>
                    <a:pt x="115410" y="435005"/>
                  </a:lnTo>
                  <a:cubicBezTo>
                    <a:pt x="121328" y="440924"/>
                    <a:pt x="125988" y="448455"/>
                    <a:pt x="133165" y="452761"/>
                  </a:cubicBezTo>
                  <a:cubicBezTo>
                    <a:pt x="147656" y="461456"/>
                    <a:pt x="193282" y="467790"/>
                    <a:pt x="204186" y="470516"/>
                  </a:cubicBezTo>
                  <a:cubicBezTo>
                    <a:pt x="213264" y="472786"/>
                    <a:pt x="221684" y="477364"/>
                    <a:pt x="230819" y="479394"/>
                  </a:cubicBezTo>
                  <a:cubicBezTo>
                    <a:pt x="248391" y="483299"/>
                    <a:pt x="266434" y="484741"/>
                    <a:pt x="284085" y="488271"/>
                  </a:cubicBezTo>
                  <a:cubicBezTo>
                    <a:pt x="296049" y="490664"/>
                    <a:pt x="307759" y="494190"/>
                    <a:pt x="319596" y="497149"/>
                  </a:cubicBezTo>
                  <a:lnTo>
                    <a:pt x="790113" y="488271"/>
                  </a:lnTo>
                  <a:cubicBezTo>
                    <a:pt x="889138" y="485024"/>
                    <a:pt x="835706" y="478481"/>
                    <a:pt x="932155" y="452761"/>
                  </a:cubicBezTo>
                  <a:cubicBezTo>
                    <a:pt x="952373" y="447369"/>
                    <a:pt x="973659" y="447323"/>
                    <a:pt x="994299" y="443883"/>
                  </a:cubicBezTo>
                  <a:cubicBezTo>
                    <a:pt x="1009183" y="441402"/>
                    <a:pt x="1024048" y="438665"/>
                    <a:pt x="1038687" y="435005"/>
                  </a:cubicBezTo>
                  <a:cubicBezTo>
                    <a:pt x="1047765" y="432735"/>
                    <a:pt x="1056019" y="427161"/>
                    <a:pt x="1065320" y="426128"/>
                  </a:cubicBezTo>
                  <a:cubicBezTo>
                    <a:pt x="1109535" y="421215"/>
                    <a:pt x="1154120" y="420536"/>
                    <a:pt x="1198485" y="417250"/>
                  </a:cubicBezTo>
                  <a:lnTo>
                    <a:pt x="1305017" y="408372"/>
                  </a:lnTo>
                  <a:cubicBezTo>
                    <a:pt x="1328691" y="402454"/>
                    <a:pt x="1352889" y="398334"/>
                    <a:pt x="1376039" y="390617"/>
                  </a:cubicBezTo>
                  <a:cubicBezTo>
                    <a:pt x="1384917" y="387658"/>
                    <a:pt x="1393496" y="383574"/>
                    <a:pt x="1402672" y="381739"/>
                  </a:cubicBezTo>
                  <a:cubicBezTo>
                    <a:pt x="1423191" y="377635"/>
                    <a:pt x="1444176" y="376302"/>
                    <a:pt x="1464816" y="372862"/>
                  </a:cubicBezTo>
                  <a:cubicBezTo>
                    <a:pt x="1479700" y="370381"/>
                    <a:pt x="1494566" y="367644"/>
                    <a:pt x="1509204" y="363984"/>
                  </a:cubicBezTo>
                  <a:cubicBezTo>
                    <a:pt x="1518282" y="361714"/>
                    <a:pt x="1526530" y="356086"/>
                    <a:pt x="1535837" y="355106"/>
                  </a:cubicBezTo>
                  <a:cubicBezTo>
                    <a:pt x="1583016" y="350140"/>
                    <a:pt x="1630591" y="350012"/>
                    <a:pt x="1677880" y="346229"/>
                  </a:cubicBezTo>
                  <a:cubicBezTo>
                    <a:pt x="1704592" y="344092"/>
                    <a:pt x="1731146" y="340310"/>
                    <a:pt x="1757779" y="337351"/>
                  </a:cubicBezTo>
                  <a:cubicBezTo>
                    <a:pt x="1834110" y="311906"/>
                    <a:pt x="1739448" y="340972"/>
                    <a:pt x="1917577" y="319596"/>
                  </a:cubicBezTo>
                  <a:cubicBezTo>
                    <a:pt x="1947540" y="316000"/>
                    <a:pt x="1976478" y="306107"/>
                    <a:pt x="2006353" y="301840"/>
                  </a:cubicBezTo>
                  <a:cubicBezTo>
                    <a:pt x="2050128" y="295587"/>
                    <a:pt x="2065951" y="295502"/>
                    <a:pt x="2104008" y="284085"/>
                  </a:cubicBezTo>
                  <a:cubicBezTo>
                    <a:pt x="2121934" y="278707"/>
                    <a:pt x="2157274" y="266330"/>
                    <a:pt x="2157274" y="266330"/>
                  </a:cubicBezTo>
                  <a:cubicBezTo>
                    <a:pt x="2239006" y="211840"/>
                    <a:pt x="2111770" y="299182"/>
                    <a:pt x="2219417" y="213064"/>
                  </a:cubicBezTo>
                  <a:cubicBezTo>
                    <a:pt x="2236080" y="199733"/>
                    <a:pt x="2255201" y="189790"/>
                    <a:pt x="2272683" y="177553"/>
                  </a:cubicBezTo>
                  <a:cubicBezTo>
                    <a:pt x="2321543" y="143351"/>
                    <a:pt x="2290449" y="156835"/>
                    <a:pt x="2334827" y="142042"/>
                  </a:cubicBezTo>
                  <a:cubicBezTo>
                    <a:pt x="2340746" y="136124"/>
                    <a:pt x="2352583" y="132657"/>
                    <a:pt x="2352583" y="124287"/>
                  </a:cubicBezTo>
                  <a:cubicBezTo>
                    <a:pt x="2352583" y="115917"/>
                    <a:pt x="2343034" y="108173"/>
                    <a:pt x="2334827" y="106532"/>
                  </a:cubicBezTo>
                  <a:cubicBezTo>
                    <a:pt x="2296993" y="98965"/>
                    <a:pt x="2257827" y="101312"/>
                    <a:pt x="2219417" y="97654"/>
                  </a:cubicBezTo>
                  <a:cubicBezTo>
                    <a:pt x="2195667" y="95392"/>
                    <a:pt x="2172045" y="91929"/>
                    <a:pt x="2148396" y="88776"/>
                  </a:cubicBezTo>
                  <a:cubicBezTo>
                    <a:pt x="2127655" y="86011"/>
                    <a:pt x="2107086" y="81852"/>
                    <a:pt x="2086252" y="79899"/>
                  </a:cubicBezTo>
                  <a:cubicBezTo>
                    <a:pt x="2083669" y="79657"/>
                    <a:pt x="1827266" y="60000"/>
                    <a:pt x="1766656" y="53266"/>
                  </a:cubicBezTo>
                  <a:cubicBezTo>
                    <a:pt x="1719232" y="47997"/>
                    <a:pt x="1671681" y="43354"/>
                    <a:pt x="1624614" y="35510"/>
                  </a:cubicBezTo>
                  <a:cubicBezTo>
                    <a:pt x="1606859" y="32551"/>
                    <a:pt x="1588999" y="30163"/>
                    <a:pt x="1571348" y="26633"/>
                  </a:cubicBezTo>
                  <a:cubicBezTo>
                    <a:pt x="1559384" y="24240"/>
                    <a:pt x="1547916" y="19481"/>
                    <a:pt x="1535837" y="17755"/>
                  </a:cubicBezTo>
                  <a:cubicBezTo>
                    <a:pt x="1506396" y="13549"/>
                    <a:pt x="1476570" y="12566"/>
                    <a:pt x="1447060" y="8877"/>
                  </a:cubicBezTo>
                  <a:cubicBezTo>
                    <a:pt x="1429199" y="6644"/>
                    <a:pt x="1411549" y="2959"/>
                    <a:pt x="1393794" y="0"/>
                  </a:cubicBezTo>
                  <a:cubicBezTo>
                    <a:pt x="1264150" y="4182"/>
                    <a:pt x="1102636" y="6957"/>
                    <a:pt x="967666" y="17755"/>
                  </a:cubicBezTo>
                  <a:cubicBezTo>
                    <a:pt x="899975" y="23171"/>
                    <a:pt x="886752" y="31621"/>
                    <a:pt x="816746" y="35510"/>
                  </a:cubicBezTo>
                  <a:cubicBezTo>
                    <a:pt x="736915" y="39945"/>
                    <a:pt x="656948" y="41429"/>
                    <a:pt x="577049" y="44388"/>
                  </a:cubicBezTo>
                  <a:cubicBezTo>
                    <a:pt x="479563" y="63886"/>
                    <a:pt x="586732" y="44303"/>
                    <a:pt x="417250" y="62143"/>
                  </a:cubicBezTo>
                  <a:cubicBezTo>
                    <a:pt x="399349" y="64027"/>
                    <a:pt x="381885" y="69137"/>
                    <a:pt x="363984" y="71021"/>
                  </a:cubicBezTo>
                  <a:cubicBezTo>
                    <a:pt x="325613" y="75060"/>
                    <a:pt x="287045" y="76940"/>
                    <a:pt x="248575" y="79899"/>
                  </a:cubicBezTo>
                  <a:cubicBezTo>
                    <a:pt x="197543" y="96909"/>
                    <a:pt x="247741" y="80933"/>
                    <a:pt x="186431" y="97654"/>
                  </a:cubicBezTo>
                  <a:cubicBezTo>
                    <a:pt x="165647" y="103322"/>
                    <a:pt x="145071" y="109741"/>
                    <a:pt x="124287" y="115409"/>
                  </a:cubicBezTo>
                  <a:cubicBezTo>
                    <a:pt x="112516" y="118619"/>
                    <a:pt x="100463" y="120781"/>
                    <a:pt x="88777" y="124287"/>
                  </a:cubicBezTo>
                  <a:cubicBezTo>
                    <a:pt x="70851" y="129665"/>
                    <a:pt x="35511" y="142042"/>
                    <a:pt x="35511" y="142042"/>
                  </a:cubicBezTo>
                  <a:cubicBezTo>
                    <a:pt x="29592" y="147961"/>
                    <a:pt x="20402" y="151857"/>
                    <a:pt x="17755" y="159798"/>
                  </a:cubicBezTo>
                  <a:cubicBezTo>
                    <a:pt x="8460" y="187684"/>
                    <a:pt x="42908" y="184951"/>
                    <a:pt x="44388" y="204186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133454B-C8A1-462D-9E92-CBC67C28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第二天早上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DE0D8-835B-43B9-A28E-2AA0963D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养精蓄锐，又忍不住要折腾了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FE7FD7-2FA8-4ED3-B18F-F0FF1BE48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6" y="1522012"/>
            <a:ext cx="930476" cy="761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596A1-EE2F-41CE-9B44-C08F957CC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14" y="2572544"/>
            <a:ext cx="2857500" cy="285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A74C1E-1B26-4CE5-9CBE-15D130D374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70" y="93262"/>
            <a:ext cx="2857500" cy="2857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8C0F48-F0F2-4FB0-A873-C72EE3251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53" y="3339041"/>
            <a:ext cx="2857500" cy="28575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BFD4832-9806-4FB6-8284-F9CDDC958F0C}"/>
              </a:ext>
            </a:extLst>
          </p:cNvPr>
          <p:cNvSpPr/>
          <p:nvPr/>
        </p:nvSpPr>
        <p:spPr>
          <a:xfrm>
            <a:off x="7963270" y="6186797"/>
            <a:ext cx="2823099" cy="141995"/>
          </a:xfrm>
          <a:custGeom>
            <a:avLst/>
            <a:gdLst>
              <a:gd name="connsiteX0" fmla="*/ 0 w 2823099"/>
              <a:gd name="connsiteY0" fmla="*/ 71960 h 141995"/>
              <a:gd name="connsiteX1" fmla="*/ 790113 w 2823099"/>
              <a:gd name="connsiteY1" fmla="*/ 89716 h 141995"/>
              <a:gd name="connsiteX2" fmla="*/ 852256 w 2823099"/>
              <a:gd name="connsiteY2" fmla="*/ 98593 h 141995"/>
              <a:gd name="connsiteX3" fmla="*/ 958788 w 2823099"/>
              <a:gd name="connsiteY3" fmla="*/ 107471 h 141995"/>
              <a:gd name="connsiteX4" fmla="*/ 1793289 w 2823099"/>
              <a:gd name="connsiteY4" fmla="*/ 116349 h 141995"/>
              <a:gd name="connsiteX5" fmla="*/ 1944210 w 2823099"/>
              <a:gd name="connsiteY5" fmla="*/ 98593 h 141995"/>
              <a:gd name="connsiteX6" fmla="*/ 1997476 w 2823099"/>
              <a:gd name="connsiteY6" fmla="*/ 89716 h 141995"/>
              <a:gd name="connsiteX7" fmla="*/ 2095130 w 2823099"/>
              <a:gd name="connsiteY7" fmla="*/ 80838 h 141995"/>
              <a:gd name="connsiteX8" fmla="*/ 2237173 w 2823099"/>
              <a:gd name="connsiteY8" fmla="*/ 54205 h 141995"/>
              <a:gd name="connsiteX9" fmla="*/ 2308194 w 2823099"/>
              <a:gd name="connsiteY9" fmla="*/ 36450 h 141995"/>
              <a:gd name="connsiteX10" fmla="*/ 2379215 w 2823099"/>
              <a:gd name="connsiteY10" fmla="*/ 27572 h 141995"/>
              <a:gd name="connsiteX11" fmla="*/ 2414726 w 2823099"/>
              <a:gd name="connsiteY11" fmla="*/ 18694 h 141995"/>
              <a:gd name="connsiteX12" fmla="*/ 2512380 w 2823099"/>
              <a:gd name="connsiteY12" fmla="*/ 9817 h 141995"/>
              <a:gd name="connsiteX13" fmla="*/ 2601157 w 2823099"/>
              <a:gd name="connsiteY13" fmla="*/ 939 h 141995"/>
              <a:gd name="connsiteX14" fmla="*/ 2823099 w 2823099"/>
              <a:gd name="connsiteY14" fmla="*/ 939 h 14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3099" h="141995">
                <a:moveTo>
                  <a:pt x="0" y="71960"/>
                </a:moveTo>
                <a:lnTo>
                  <a:pt x="790113" y="89716"/>
                </a:lnTo>
                <a:cubicBezTo>
                  <a:pt x="811010" y="90788"/>
                  <a:pt x="831446" y="96403"/>
                  <a:pt x="852256" y="98593"/>
                </a:cubicBezTo>
                <a:cubicBezTo>
                  <a:pt x="887694" y="102323"/>
                  <a:pt x="923277" y="104512"/>
                  <a:pt x="958788" y="107471"/>
                </a:cubicBezTo>
                <a:cubicBezTo>
                  <a:pt x="1291330" y="173978"/>
                  <a:pt x="1017389" y="125585"/>
                  <a:pt x="1793289" y="116349"/>
                </a:cubicBezTo>
                <a:cubicBezTo>
                  <a:pt x="1874129" y="96138"/>
                  <a:pt x="1791661" y="114650"/>
                  <a:pt x="1944210" y="98593"/>
                </a:cubicBezTo>
                <a:cubicBezTo>
                  <a:pt x="1962111" y="96709"/>
                  <a:pt x="1979599" y="91819"/>
                  <a:pt x="1997476" y="89716"/>
                </a:cubicBezTo>
                <a:cubicBezTo>
                  <a:pt x="2029938" y="85897"/>
                  <a:pt x="2062579" y="83797"/>
                  <a:pt x="2095130" y="80838"/>
                </a:cubicBezTo>
                <a:cubicBezTo>
                  <a:pt x="2189297" y="57297"/>
                  <a:pt x="2141937" y="66110"/>
                  <a:pt x="2237173" y="54205"/>
                </a:cubicBezTo>
                <a:cubicBezTo>
                  <a:pt x="2269581" y="43402"/>
                  <a:pt x="2268399" y="42572"/>
                  <a:pt x="2308194" y="36450"/>
                </a:cubicBezTo>
                <a:cubicBezTo>
                  <a:pt x="2331774" y="32822"/>
                  <a:pt x="2355682" y="31494"/>
                  <a:pt x="2379215" y="27572"/>
                </a:cubicBezTo>
                <a:cubicBezTo>
                  <a:pt x="2391250" y="25566"/>
                  <a:pt x="2402632" y="20307"/>
                  <a:pt x="2414726" y="18694"/>
                </a:cubicBezTo>
                <a:cubicBezTo>
                  <a:pt x="2447125" y="14374"/>
                  <a:pt x="2479842" y="12916"/>
                  <a:pt x="2512380" y="9817"/>
                </a:cubicBezTo>
                <a:cubicBezTo>
                  <a:pt x="2541986" y="6997"/>
                  <a:pt x="2571429" y="1788"/>
                  <a:pt x="2601157" y="939"/>
                </a:cubicBezTo>
                <a:cubicBezTo>
                  <a:pt x="2675107" y="-1174"/>
                  <a:pt x="2749118" y="939"/>
                  <a:pt x="2823099" y="93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4905390-2822-4AC5-A450-68C5CCA22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14" y="3118712"/>
            <a:ext cx="2176669" cy="21766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5AE852B-52F9-446E-B4F3-9FA9EF74D54F}"/>
              </a:ext>
            </a:extLst>
          </p:cNvPr>
          <p:cNvSpPr txBox="1"/>
          <p:nvPr/>
        </p:nvSpPr>
        <p:spPr>
          <a:xfrm>
            <a:off x="8450425" y="5253723"/>
            <a:ext cx="287266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altLang="zh-CN" dirty="0"/>
              <a:t>DHCP</a:t>
            </a:r>
            <a:r>
              <a:rPr lang="zh-CN" altLang="en-US" dirty="0"/>
              <a:t>客户端服务整个关掉似乎不太妙。。。</a:t>
            </a:r>
          </a:p>
        </p:txBody>
      </p:sp>
    </p:spTree>
    <p:extLst>
      <p:ext uri="{BB962C8B-B14F-4D97-AF65-F5344CB8AC3E}">
        <p14:creationId xmlns:p14="http://schemas.microsoft.com/office/powerpoint/2010/main" val="27267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8D81D-9980-4CEC-895C-D82786B9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稍等，让我从头缕一缕。。。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975843-A6A8-4F89-A8EC-A62FE12E98A1}"/>
              </a:ext>
            </a:extLst>
          </p:cNvPr>
          <p:cNvSpPr/>
          <p:nvPr/>
        </p:nvSpPr>
        <p:spPr>
          <a:xfrm>
            <a:off x="648069" y="1813264"/>
            <a:ext cx="2281561" cy="10298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加硬盘，停掉了</a:t>
            </a:r>
            <a:r>
              <a:rPr lang="en-US" altLang="zh-CN" b="1" dirty="0">
                <a:solidFill>
                  <a:schemeClr val="tx1"/>
                </a:solidFill>
              </a:rPr>
              <a:t>Hyper-V</a:t>
            </a:r>
            <a:r>
              <a:rPr lang="zh-CN" altLang="en-US" b="1" dirty="0">
                <a:solidFill>
                  <a:schemeClr val="tx1"/>
                </a:solidFill>
              </a:rPr>
              <a:t>所有虚拟机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629B60-71C4-4512-A13D-5F2C5DE17D6C}"/>
              </a:ext>
            </a:extLst>
          </p:cNvPr>
          <p:cNvSpPr/>
          <p:nvPr/>
        </p:nvSpPr>
        <p:spPr>
          <a:xfrm>
            <a:off x="648069" y="3500022"/>
            <a:ext cx="2281560" cy="10298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网断了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693C78-A9DD-4604-8AA6-1783D3CC61BB}"/>
              </a:ext>
            </a:extLst>
          </p:cNvPr>
          <p:cNvSpPr/>
          <p:nvPr/>
        </p:nvSpPr>
        <p:spPr>
          <a:xfrm>
            <a:off x="648068" y="5186780"/>
            <a:ext cx="2281559" cy="10298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怀疑停掉所有虚拟机导致</a:t>
            </a:r>
            <a:r>
              <a:rPr lang="en-US" altLang="zh-CN" b="1" dirty="0" err="1">
                <a:solidFill>
                  <a:schemeClr val="tx1"/>
                </a:solidFill>
              </a:rPr>
              <a:t>vNIC</a:t>
            </a:r>
            <a:r>
              <a:rPr lang="zh-CN" altLang="en-US" b="1" dirty="0">
                <a:solidFill>
                  <a:schemeClr val="tx1"/>
                </a:solidFill>
              </a:rPr>
              <a:t>配置清零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DB8A04-6E9E-4DE2-9F74-00337CF57656}"/>
              </a:ext>
            </a:extLst>
          </p:cNvPr>
          <p:cNvSpPr/>
          <p:nvPr/>
        </p:nvSpPr>
        <p:spPr>
          <a:xfrm>
            <a:off x="4185083" y="1813263"/>
            <a:ext cx="2636669" cy="10298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重配</a:t>
            </a:r>
            <a:r>
              <a:rPr lang="en-US" altLang="zh-CN" b="1" dirty="0">
                <a:solidFill>
                  <a:schemeClr val="tx1"/>
                </a:solidFill>
              </a:rPr>
              <a:t>IP</a:t>
            </a:r>
            <a:r>
              <a:rPr lang="zh-CN" altLang="en-US" b="1" dirty="0">
                <a:solidFill>
                  <a:schemeClr val="tx1"/>
                </a:solidFill>
              </a:rPr>
              <a:t>，失败！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48868A-D789-4BC5-ACFE-3F2EF0DC909F}"/>
              </a:ext>
            </a:extLst>
          </p:cNvPr>
          <p:cNvSpPr/>
          <p:nvPr/>
        </p:nvSpPr>
        <p:spPr>
          <a:xfrm>
            <a:off x="4185082" y="3500022"/>
            <a:ext cx="2636669" cy="10298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怀疑</a:t>
            </a:r>
            <a:r>
              <a:rPr lang="en-US" altLang="zh-CN" b="1" dirty="0" err="1">
                <a:solidFill>
                  <a:schemeClr val="tx1"/>
                </a:solidFill>
              </a:rPr>
              <a:t>vSwitch&amp;vNIC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bug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卸了，还是配不成功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F51FBB-29E8-44B1-9B8A-F7F1FC08B322}"/>
              </a:ext>
            </a:extLst>
          </p:cNvPr>
          <p:cNvSpPr/>
          <p:nvPr/>
        </p:nvSpPr>
        <p:spPr>
          <a:xfrm>
            <a:off x="4185082" y="5186780"/>
            <a:ext cx="2636669" cy="10298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怀疑</a:t>
            </a:r>
            <a:r>
              <a:rPr lang="en-US" altLang="zh-CN" b="1" dirty="0" err="1">
                <a:solidFill>
                  <a:schemeClr val="tx1"/>
                </a:solidFill>
              </a:rPr>
              <a:t>vNIC</a:t>
            </a:r>
            <a:r>
              <a:rPr lang="zh-CN" altLang="en-US" b="1" dirty="0">
                <a:solidFill>
                  <a:schemeClr val="tx1"/>
                </a:solidFill>
              </a:rPr>
              <a:t>的旧</a:t>
            </a:r>
            <a:r>
              <a:rPr lang="en-US" altLang="zh-CN" b="1" dirty="0">
                <a:solidFill>
                  <a:schemeClr val="tx1"/>
                </a:solidFill>
              </a:rPr>
              <a:t>10.0.2.1</a:t>
            </a:r>
            <a:r>
              <a:rPr lang="zh-CN" altLang="en-US" b="1" dirty="0">
                <a:solidFill>
                  <a:schemeClr val="tx1"/>
                </a:solidFill>
              </a:rPr>
              <a:t>的配置残留在</a:t>
            </a:r>
            <a:r>
              <a:rPr lang="en-US" altLang="zh-CN" b="1" dirty="0">
                <a:solidFill>
                  <a:schemeClr val="tx1"/>
                </a:solidFill>
              </a:rPr>
              <a:t>Windows</a:t>
            </a:r>
            <a:r>
              <a:rPr lang="zh-CN" altLang="en-US" b="1" dirty="0">
                <a:solidFill>
                  <a:schemeClr val="tx1"/>
                </a:solidFill>
              </a:rPr>
              <a:t>系统深处？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4CD2C2-176B-4C62-B38A-5076F5A9922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788849" y="2843074"/>
            <a:ext cx="1" cy="65694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3781C62-28EB-45E5-8BB5-B01A69E902C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788848" y="4529832"/>
            <a:ext cx="1" cy="65694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E3192A-033C-44E2-AD9E-235BE316061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5503417" y="2843073"/>
            <a:ext cx="1" cy="656949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796E96B-D635-4C5A-80B3-1A7E90190E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503417" y="4529832"/>
            <a:ext cx="0" cy="65694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F3A826D-5825-46E6-BECC-C7CE99E2B05D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 flipH="1" flipV="1">
            <a:off x="1444469" y="2157642"/>
            <a:ext cx="4403327" cy="3714570"/>
          </a:xfrm>
          <a:prstGeom prst="bentConnector5">
            <a:avLst>
              <a:gd name="adj1" fmla="val -5192"/>
              <a:gd name="adj2" fmla="val 47610"/>
              <a:gd name="adj3" fmla="val 105192"/>
            </a:avLst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FDEFE50-0142-487B-BCEA-48E7E27CB47A}"/>
              </a:ext>
            </a:extLst>
          </p:cNvPr>
          <p:cNvSpPr/>
          <p:nvPr/>
        </p:nvSpPr>
        <p:spPr>
          <a:xfrm>
            <a:off x="8368679" y="1886504"/>
            <a:ext cx="3326172" cy="154249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要不试试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旧</a:t>
            </a:r>
            <a:r>
              <a:rPr lang="en-US" altLang="zh-CN" sz="3200" b="1" dirty="0">
                <a:solidFill>
                  <a:srgbClr val="FF0000"/>
                </a:solidFill>
              </a:rPr>
              <a:t>IP 10.0.2.1</a:t>
            </a:r>
          </a:p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还在没在工作？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02E3ECB-17F1-4DD7-8294-3559D81BBFCB}"/>
              </a:ext>
            </a:extLst>
          </p:cNvPr>
          <p:cNvSpPr/>
          <p:nvPr/>
        </p:nvSpPr>
        <p:spPr>
          <a:xfrm rot="18481937">
            <a:off x="6556667" y="4338961"/>
            <a:ext cx="2567543" cy="38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8CB8D88-E6A4-433B-B382-339234BB714B}"/>
              </a:ext>
            </a:extLst>
          </p:cNvPr>
          <p:cNvGrpSpPr/>
          <p:nvPr/>
        </p:nvGrpSpPr>
        <p:grpSpPr>
          <a:xfrm>
            <a:off x="8484546" y="3866190"/>
            <a:ext cx="3507479" cy="1984231"/>
            <a:chOff x="8304596" y="4364413"/>
            <a:chExt cx="3507479" cy="198423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8D1EFCF-3F40-4B3E-8F5E-4AED13A2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596" y="4364413"/>
              <a:ext cx="3507479" cy="1984231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8EAC3B8-5322-4995-B36B-F2676E5C5C2A}"/>
                </a:ext>
              </a:extLst>
            </p:cNvPr>
            <p:cNvSpPr/>
            <p:nvPr/>
          </p:nvSpPr>
          <p:spPr>
            <a:xfrm>
              <a:off x="8730099" y="4429891"/>
              <a:ext cx="23519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/>
                <a:t>Ping</a:t>
              </a:r>
              <a:r>
                <a:rPr lang="zh-CN" altLang="en-US" sz="2800" b="1" dirty="0"/>
                <a:t>一下试试</a:t>
              </a:r>
              <a:endParaRPr lang="en-US" altLang="zh-CN" sz="28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EDD011D-C62C-470C-AB65-3A035C8B2188}"/>
              </a:ext>
            </a:extLst>
          </p:cNvPr>
          <p:cNvGrpSpPr/>
          <p:nvPr/>
        </p:nvGrpSpPr>
        <p:grpSpPr>
          <a:xfrm>
            <a:off x="7840438" y="5223401"/>
            <a:ext cx="3796688" cy="1384995"/>
            <a:chOff x="7840438" y="5223401"/>
            <a:chExt cx="3796688" cy="138499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CF7EF0-D697-4AA4-B5E3-291FF974A0CB}"/>
                </a:ext>
              </a:extLst>
            </p:cNvPr>
            <p:cNvSpPr/>
            <p:nvPr/>
          </p:nvSpPr>
          <p:spPr>
            <a:xfrm>
              <a:off x="7840438" y="5223401"/>
              <a:ext cx="3796688" cy="138499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C:\Users\cheng&gt;ping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</a:t>
              </a:r>
            </a:p>
            <a:p>
              <a:pPr algn="just"/>
              <a:endPara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正在 Ping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具有 32 字节的数据: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15291A6-78D9-4AB4-9196-887075482842}"/>
                </a:ext>
              </a:extLst>
            </p:cNvPr>
            <p:cNvSpPr/>
            <p:nvPr/>
          </p:nvSpPr>
          <p:spPr>
            <a:xfrm>
              <a:off x="10529130" y="533235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通了！！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5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041A8-6ECC-401C-B097-444E6547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旧</a:t>
            </a:r>
            <a:r>
              <a:rPr lang="en-US" altLang="zh-CN" dirty="0"/>
              <a:t>IP 10.0.2.1</a:t>
            </a:r>
            <a:r>
              <a:rPr lang="zh-CN" altLang="en-US" dirty="0"/>
              <a:t>不仅残留在系统深处，</a:t>
            </a:r>
            <a:r>
              <a:rPr lang="zh-CN" altLang="en-US" b="1" dirty="0">
                <a:solidFill>
                  <a:srgbClr val="FF0000"/>
                </a:solidFill>
              </a:rPr>
              <a:t>居然还能工作？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627E4-1833-45E6-8D1E-85FCCC34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怎么清掉这个旧</a:t>
            </a:r>
            <a:r>
              <a:rPr lang="en-US" altLang="zh-CN" dirty="0"/>
              <a:t>IP</a:t>
            </a:r>
            <a:r>
              <a:rPr lang="zh-CN" altLang="en-US" dirty="0"/>
              <a:t>配置。。。</a:t>
            </a:r>
            <a:endParaRPr lang="en-US" altLang="zh-CN" dirty="0"/>
          </a:p>
          <a:p>
            <a:r>
              <a:rPr lang="zh-CN" altLang="en-US" dirty="0"/>
              <a:t>实在是没办法，各种卸载、关服务都试过了</a:t>
            </a:r>
            <a:endParaRPr lang="en-US" altLang="zh-CN" dirty="0"/>
          </a:p>
          <a:p>
            <a:r>
              <a:rPr lang="zh-CN" altLang="en-US" dirty="0"/>
              <a:t>重启了好多遍也没用</a:t>
            </a:r>
            <a:endParaRPr lang="en-US" altLang="zh-CN" dirty="0"/>
          </a:p>
          <a:p>
            <a:r>
              <a:rPr lang="zh-CN" altLang="en-US" dirty="0"/>
              <a:t>要不关机让这台机子冷静会儿试试？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5224E0-D366-4296-864C-3C69CFFC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351" y="2807103"/>
            <a:ext cx="1228206" cy="110385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F81B33D-1FF4-48D3-BE57-7889DB1B81CC}"/>
              </a:ext>
            </a:extLst>
          </p:cNvPr>
          <p:cNvGrpSpPr/>
          <p:nvPr/>
        </p:nvGrpSpPr>
        <p:grpSpPr>
          <a:xfrm>
            <a:off x="4464881" y="3865800"/>
            <a:ext cx="3796688" cy="2811741"/>
            <a:chOff x="7911459" y="5110618"/>
            <a:chExt cx="3796688" cy="281174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4256D78-6002-4A2C-9D81-620D747345CB}"/>
                </a:ext>
              </a:extLst>
            </p:cNvPr>
            <p:cNvSpPr/>
            <p:nvPr/>
          </p:nvSpPr>
          <p:spPr>
            <a:xfrm>
              <a:off x="7911459" y="5110618"/>
              <a:ext cx="3796688" cy="2308324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  <a:endPara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  <a:endPara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  <a:p>
              <a:pPr algn="just"/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来自 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10.0.2.1 </a:t>
              </a:r>
              <a:r>
                <a:rPr lang="zh-CN" altLang="en-US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的回复: 字节=32 时间&lt;1ms TTL=64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A216B5-F480-4BFD-A0B2-FD2C5D893738}"/>
                </a:ext>
              </a:extLst>
            </p:cNvPr>
            <p:cNvSpPr/>
            <p:nvPr/>
          </p:nvSpPr>
          <p:spPr>
            <a:xfrm>
              <a:off x="8896647" y="7553027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居然还是通的！！</a:t>
              </a:r>
              <a:endParaRPr lang="zh-CN" altLang="en-US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911A704-C774-4E15-A718-25A9A8E89D01}"/>
              </a:ext>
            </a:extLst>
          </p:cNvPr>
          <p:cNvSpPr/>
          <p:nvPr/>
        </p:nvSpPr>
        <p:spPr>
          <a:xfrm>
            <a:off x="434622" y="4695156"/>
            <a:ext cx="3326172" cy="99655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同时我还在一直</a:t>
            </a:r>
            <a:r>
              <a:rPr lang="en-US" altLang="zh-CN" sz="2400" b="1" dirty="0">
                <a:solidFill>
                  <a:schemeClr val="tx1"/>
                </a:solidFill>
              </a:rPr>
              <a:t>Ping</a:t>
            </a:r>
            <a:r>
              <a:rPr lang="zh-CN" altLang="en-US" sz="2400" b="1" dirty="0">
                <a:solidFill>
                  <a:schemeClr val="tx1"/>
                </a:solidFill>
              </a:rPr>
              <a:t>着这个神奇的</a:t>
            </a:r>
            <a:r>
              <a:rPr lang="en-US" altLang="zh-CN" sz="2400" b="1" dirty="0">
                <a:solidFill>
                  <a:schemeClr val="tx1"/>
                </a:solidFill>
              </a:rPr>
              <a:t>IP</a:t>
            </a:r>
            <a:r>
              <a:rPr lang="zh-CN" altLang="en-US" sz="2400" b="1" dirty="0">
                <a:solidFill>
                  <a:schemeClr val="tx1"/>
                </a:solidFill>
              </a:rPr>
              <a:t>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179C2-AEF6-4992-A8F9-6D0659FB2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44" y="363537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9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FCB525-D59B-4231-8E9A-D37BF348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31" y="2823100"/>
            <a:ext cx="2919100" cy="38505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89304D-03B9-4603-82EB-F84955CC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10" y="3889321"/>
            <a:ext cx="2857500" cy="2857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5E5BDD-8154-4316-B63D-BF00B060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如梦初醒！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9B365-E652-44F2-9266-A1A97681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2456" cy="580224"/>
          </a:xfrm>
        </p:spPr>
        <p:txBody>
          <a:bodyPr>
            <a:normAutofit/>
          </a:bodyPr>
          <a:lstStyle/>
          <a:p>
            <a:r>
              <a:rPr lang="zh-CN" altLang="en-US" dirty="0"/>
              <a:t>莫非这个</a:t>
            </a:r>
            <a:r>
              <a:rPr lang="en-US" altLang="zh-CN" dirty="0"/>
              <a:t>IP</a:t>
            </a:r>
            <a:r>
              <a:rPr lang="zh-CN" altLang="en-US" dirty="0"/>
              <a:t>来自于其他地方（</a:t>
            </a:r>
            <a:r>
              <a:rPr lang="en-US" altLang="zh-CN" dirty="0"/>
              <a:t>10.0.1.1</a:t>
            </a:r>
            <a:r>
              <a:rPr lang="zh-CN" altLang="en-US" dirty="0"/>
              <a:t>）？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FA7772-F3E0-4295-945D-F9120AFE4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" y="2979519"/>
            <a:ext cx="2857500" cy="28575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D4D427-8FB2-48EE-8196-DBD733D51F37}"/>
              </a:ext>
            </a:extLst>
          </p:cNvPr>
          <p:cNvGrpSpPr/>
          <p:nvPr/>
        </p:nvGrpSpPr>
        <p:grpSpPr>
          <a:xfrm>
            <a:off x="7688977" y="2179386"/>
            <a:ext cx="4420165" cy="1938992"/>
            <a:chOff x="7688977" y="2550132"/>
            <a:chExt cx="4420165" cy="193899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FF4351B-04F9-4C5B-896A-F618DBACFA89}"/>
                </a:ext>
              </a:extLst>
            </p:cNvPr>
            <p:cNvSpPr/>
            <p:nvPr/>
          </p:nvSpPr>
          <p:spPr>
            <a:xfrm>
              <a:off x="7688977" y="2550132"/>
              <a:ext cx="4420165" cy="193899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eth0        </a:t>
              </a:r>
              <a:r>
                <a:rPr lang="en-US" altLang="zh-CN" sz="2400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inet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addr:10.0.1.5</a:t>
              </a:r>
            </a:p>
            <a:p>
              <a:pPr algn="just">
                <a:spcAft>
                  <a:spcPts val="0"/>
                </a:spcAft>
              </a:pPr>
              <a:endPara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lo            </a:t>
              </a:r>
              <a:r>
                <a:rPr lang="en-US" altLang="zh-CN" sz="2400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inet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addr:127.0.0.1</a:t>
              </a:r>
            </a:p>
            <a:p>
              <a:pPr algn="just"/>
              <a:endPara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lxcbr0      </a:t>
              </a:r>
              <a:r>
                <a:rPr lang="en-US" altLang="zh-CN" sz="2400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inet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addr:10.0.2.1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58B573E-E1C2-46AD-AA6B-A317B60E57E9}"/>
                </a:ext>
              </a:extLst>
            </p:cNvPr>
            <p:cNvSpPr/>
            <p:nvPr/>
          </p:nvSpPr>
          <p:spPr>
            <a:xfrm>
              <a:off x="7688977" y="4037293"/>
              <a:ext cx="3664823" cy="408902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FF2C040-C59A-544C-9E83-0E8A8753F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288" y="2694091"/>
            <a:ext cx="2222500" cy="31877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00C75B2-7109-4E46-B883-DDDD61724416}"/>
              </a:ext>
            </a:extLst>
          </p:cNvPr>
          <p:cNvGrpSpPr/>
          <p:nvPr/>
        </p:nvGrpSpPr>
        <p:grpSpPr>
          <a:xfrm>
            <a:off x="5073163" y="2939030"/>
            <a:ext cx="2717294" cy="369332"/>
            <a:chOff x="5073163" y="2939030"/>
            <a:chExt cx="2717294" cy="36933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0E5FFD0-BD1F-4C21-A569-B51F9DFB724A}"/>
                </a:ext>
              </a:extLst>
            </p:cNvPr>
            <p:cNvSpPr/>
            <p:nvPr/>
          </p:nvSpPr>
          <p:spPr>
            <a:xfrm>
              <a:off x="5073163" y="3006153"/>
              <a:ext cx="685181" cy="23508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D43D05C-BAC5-4CFA-B8A3-F730CFC47C69}"/>
                </a:ext>
              </a:extLst>
            </p:cNvPr>
            <p:cNvGrpSpPr/>
            <p:nvPr/>
          </p:nvGrpSpPr>
          <p:grpSpPr>
            <a:xfrm>
              <a:off x="5758344" y="2939030"/>
              <a:ext cx="2032113" cy="369332"/>
              <a:chOff x="5758344" y="2939030"/>
              <a:chExt cx="2032113" cy="369332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A3115E4C-3856-4BB1-9893-E1C11DEA1943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5758344" y="3123696"/>
                <a:ext cx="95317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B6932A-1B26-4290-8272-9D51A0D95C6F}"/>
                  </a:ext>
                </a:extLst>
              </p:cNvPr>
              <p:cNvSpPr txBox="1"/>
              <p:nvPr/>
            </p:nvSpPr>
            <p:spPr>
              <a:xfrm>
                <a:off x="6734015" y="2939030"/>
                <a:ext cx="1056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没开机</a:t>
                </a: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A5C2ECF-84C3-40FB-89A0-681F291717F3}"/>
              </a:ext>
            </a:extLst>
          </p:cNvPr>
          <p:cNvGrpSpPr/>
          <p:nvPr/>
        </p:nvGrpSpPr>
        <p:grpSpPr>
          <a:xfrm>
            <a:off x="5075011" y="3562930"/>
            <a:ext cx="2591469" cy="235086"/>
            <a:chOff x="5073163" y="3006153"/>
            <a:chExt cx="2591469" cy="23508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EBB733A-4187-424F-9664-72523C1AB1E6}"/>
                </a:ext>
              </a:extLst>
            </p:cNvPr>
            <p:cNvSpPr/>
            <p:nvPr/>
          </p:nvSpPr>
          <p:spPr>
            <a:xfrm>
              <a:off x="5073163" y="3006153"/>
              <a:ext cx="685181" cy="23508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645E730-D8AB-41B4-9B3D-F97883F64B7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758344" y="3123696"/>
              <a:ext cx="19062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8200E9-C820-49BE-8F72-FF821FA3FEFD}"/>
              </a:ext>
            </a:extLst>
          </p:cNvPr>
          <p:cNvGrpSpPr/>
          <p:nvPr/>
        </p:nvGrpSpPr>
        <p:grpSpPr>
          <a:xfrm>
            <a:off x="5073163" y="3217419"/>
            <a:ext cx="2717294" cy="369332"/>
            <a:chOff x="5073163" y="2939030"/>
            <a:chExt cx="2717294" cy="36933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1FEC4D58-8680-4386-9982-89E8E6087C67}"/>
                </a:ext>
              </a:extLst>
            </p:cNvPr>
            <p:cNvSpPr/>
            <p:nvPr/>
          </p:nvSpPr>
          <p:spPr>
            <a:xfrm>
              <a:off x="5073163" y="3006153"/>
              <a:ext cx="685181" cy="23508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2B7A68F-913D-4437-961C-857F311A67CB}"/>
                </a:ext>
              </a:extLst>
            </p:cNvPr>
            <p:cNvGrpSpPr/>
            <p:nvPr/>
          </p:nvGrpSpPr>
          <p:grpSpPr>
            <a:xfrm>
              <a:off x="5758344" y="2939030"/>
              <a:ext cx="2032113" cy="369332"/>
              <a:chOff x="5758344" y="2939030"/>
              <a:chExt cx="2032113" cy="369332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509FE566-5484-4628-A043-BFA1698ED6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5758344" y="3123696"/>
                <a:ext cx="95317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CBBE7F-E437-4F96-8628-311141051A46}"/>
                  </a:ext>
                </a:extLst>
              </p:cNvPr>
              <p:cNvSpPr txBox="1"/>
              <p:nvPr/>
            </p:nvSpPr>
            <p:spPr>
              <a:xfrm>
                <a:off x="6734015" y="2939030"/>
                <a:ext cx="1056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连不上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50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CA7B-2C43-4C2D-8FFD-CBB50F84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 某</a:t>
            </a:r>
            <a:r>
              <a:rPr lang="en-US" altLang="zh-CN" dirty="0"/>
              <a:t> VM</a:t>
            </a:r>
            <a:r>
              <a:rPr lang="zh-CN" altLang="en-US" dirty="0"/>
              <a:t>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20923-1C24-46DE-B98E-E0E9CA0C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2468"/>
          </a:xfrm>
        </p:spPr>
        <p:txBody>
          <a:bodyPr/>
          <a:lstStyle/>
          <a:p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/network/interfaces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ECCC26-5AD4-4EF7-8DD6-933B15C58677}"/>
              </a:ext>
            </a:extLst>
          </p:cNvPr>
          <p:cNvSpPr/>
          <p:nvPr/>
        </p:nvSpPr>
        <p:spPr>
          <a:xfrm>
            <a:off x="1012968" y="2459504"/>
            <a:ext cx="5876103" cy="1938992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auto eth0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iface</a:t>
            </a: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eth0 </a:t>
            </a:r>
            <a:r>
              <a:rPr lang="en-US" altLang="zh-CN" sz="2000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static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       address 10.0.1.5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       netmask 255.255.0.0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       gateway 10.0.0.1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en-US" altLang="zh-CN" sz="20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-nameservers 114.114.114.114 114.114.115.115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8F848F-ACB0-4987-BED7-2A2E62D88255}"/>
              </a:ext>
            </a:extLst>
          </p:cNvPr>
          <p:cNvGrpSpPr/>
          <p:nvPr/>
        </p:nvGrpSpPr>
        <p:grpSpPr>
          <a:xfrm>
            <a:off x="1012968" y="4469907"/>
            <a:ext cx="5374134" cy="2176669"/>
            <a:chOff x="1012968" y="4469907"/>
            <a:chExt cx="5374134" cy="217666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EB8437-3F2E-4EB3-81FC-F51A284C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68" y="4469907"/>
              <a:ext cx="2176669" cy="217666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5E7ED1F-1535-4B77-BF78-013E4E69BFE6}"/>
                </a:ext>
              </a:extLst>
            </p:cNvPr>
            <p:cNvSpPr txBox="1"/>
            <p:nvPr/>
          </p:nvSpPr>
          <p:spPr>
            <a:xfrm>
              <a:off x="3514440" y="5306989"/>
              <a:ext cx="287266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这个配置好像没毛病啊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BA5EFBE-CC42-4F13-82CD-D7AC44420539}"/>
              </a:ext>
            </a:extLst>
          </p:cNvPr>
          <p:cNvGrpSpPr/>
          <p:nvPr/>
        </p:nvGrpSpPr>
        <p:grpSpPr>
          <a:xfrm>
            <a:off x="7547278" y="2459504"/>
            <a:ext cx="4183474" cy="1938992"/>
            <a:chOff x="7547278" y="2459504"/>
            <a:chExt cx="4183474" cy="193899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123757-3CF2-434B-B52F-D3BA2C921E63}"/>
                </a:ext>
              </a:extLst>
            </p:cNvPr>
            <p:cNvGrpSpPr/>
            <p:nvPr/>
          </p:nvGrpSpPr>
          <p:grpSpPr>
            <a:xfrm>
              <a:off x="7547278" y="2459504"/>
              <a:ext cx="4183474" cy="1275380"/>
              <a:chOff x="7275675" y="141921"/>
              <a:chExt cx="4183474" cy="127538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7E26D4B1-8059-4612-A70D-FC12A7EC7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5675" y="230188"/>
                <a:ext cx="2549205" cy="118711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6EACCA44-C3F4-428B-9099-47CD3622A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0927" y="141921"/>
                <a:ext cx="1318222" cy="1275380"/>
              </a:xfrm>
              <a:prstGeom prst="rect">
                <a:avLst/>
              </a:prstGeom>
            </p:spPr>
          </p:pic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2437269-2C1C-4223-B745-BB7A9A7A1317}"/>
                </a:ext>
              </a:extLst>
            </p:cNvPr>
            <p:cNvSpPr/>
            <p:nvPr/>
          </p:nvSpPr>
          <p:spPr>
            <a:xfrm>
              <a:off x="8367569" y="4029164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这个网卡哪来的？？？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7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AF7FA-F422-4CA2-8ED4-A42DACE5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研究网卡</a:t>
            </a:r>
            <a:r>
              <a:rPr lang="en-US" altLang="zh-CN" dirty="0"/>
              <a:t>lxcbr0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100A856-C42A-402E-8C6B-2F8BCB38A6D4}"/>
              </a:ext>
            </a:extLst>
          </p:cNvPr>
          <p:cNvGrpSpPr/>
          <p:nvPr/>
        </p:nvGrpSpPr>
        <p:grpSpPr>
          <a:xfrm>
            <a:off x="601642" y="1470543"/>
            <a:ext cx="4569535" cy="5022332"/>
            <a:chOff x="601642" y="1470543"/>
            <a:chExt cx="4569535" cy="50223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2C829C-470D-42FC-BADE-D6DA5F03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42" y="1561329"/>
              <a:ext cx="4569535" cy="4931546"/>
            </a:xfrm>
            <a:prstGeom prst="rect">
              <a:avLst/>
            </a:prstGeom>
          </p:spPr>
        </p:pic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CD2E8DEA-752C-482A-8407-A6E64F295665}"/>
                </a:ext>
              </a:extLst>
            </p:cNvPr>
            <p:cNvSpPr/>
            <p:nvPr/>
          </p:nvSpPr>
          <p:spPr>
            <a:xfrm>
              <a:off x="2725445" y="3067237"/>
              <a:ext cx="1750110" cy="440290"/>
            </a:xfrm>
            <a:custGeom>
              <a:avLst/>
              <a:gdLst>
                <a:gd name="connsiteX0" fmla="*/ 71021 w 1750110"/>
                <a:gd name="connsiteY0" fmla="*/ 439443 h 440290"/>
                <a:gd name="connsiteX1" fmla="*/ 230819 w 1750110"/>
                <a:gd name="connsiteY1" fmla="*/ 430565 h 440290"/>
                <a:gd name="connsiteX2" fmla="*/ 1713390 w 1750110"/>
                <a:gd name="connsiteY2" fmla="*/ 412810 h 440290"/>
                <a:gd name="connsiteX3" fmla="*/ 1740023 w 1750110"/>
                <a:gd name="connsiteY3" fmla="*/ 395054 h 440290"/>
                <a:gd name="connsiteX4" fmla="*/ 1748901 w 1750110"/>
                <a:gd name="connsiteY4" fmla="*/ 359544 h 440290"/>
                <a:gd name="connsiteX5" fmla="*/ 1722268 w 1750110"/>
                <a:gd name="connsiteY5" fmla="*/ 217501 h 440290"/>
                <a:gd name="connsiteX6" fmla="*/ 1660124 w 1750110"/>
                <a:gd name="connsiteY6" fmla="*/ 155357 h 440290"/>
                <a:gd name="connsiteX7" fmla="*/ 1606858 w 1750110"/>
                <a:gd name="connsiteY7" fmla="*/ 146479 h 440290"/>
                <a:gd name="connsiteX8" fmla="*/ 1491448 w 1750110"/>
                <a:gd name="connsiteY8" fmla="*/ 93213 h 440290"/>
                <a:gd name="connsiteX9" fmla="*/ 257452 w 1750110"/>
                <a:gd name="connsiteY9" fmla="*/ 93213 h 440290"/>
                <a:gd name="connsiteX10" fmla="*/ 195308 w 1750110"/>
                <a:gd name="connsiteY10" fmla="*/ 110969 h 440290"/>
                <a:gd name="connsiteX11" fmla="*/ 124287 w 1750110"/>
                <a:gd name="connsiteY11" fmla="*/ 146479 h 440290"/>
                <a:gd name="connsiteX12" fmla="*/ 79899 w 1750110"/>
                <a:gd name="connsiteY12" fmla="*/ 173112 h 440290"/>
                <a:gd name="connsiteX13" fmla="*/ 44388 w 1750110"/>
                <a:gd name="connsiteY13" fmla="*/ 217501 h 440290"/>
                <a:gd name="connsiteX14" fmla="*/ 0 w 1750110"/>
                <a:gd name="connsiteY14" fmla="*/ 270767 h 440290"/>
                <a:gd name="connsiteX15" fmla="*/ 17755 w 1750110"/>
                <a:gd name="connsiteY15" fmla="*/ 386177 h 440290"/>
                <a:gd name="connsiteX16" fmla="*/ 26633 w 1750110"/>
                <a:gd name="connsiteY16" fmla="*/ 412810 h 440290"/>
                <a:gd name="connsiteX17" fmla="*/ 79899 w 1750110"/>
                <a:gd name="connsiteY17" fmla="*/ 439443 h 440290"/>
                <a:gd name="connsiteX18" fmla="*/ 71021 w 1750110"/>
                <a:gd name="connsiteY18" fmla="*/ 439443 h 4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50110" h="440290">
                  <a:moveTo>
                    <a:pt x="71021" y="439443"/>
                  </a:moveTo>
                  <a:lnTo>
                    <a:pt x="230819" y="430565"/>
                  </a:lnTo>
                  <a:cubicBezTo>
                    <a:pt x="739521" y="409368"/>
                    <a:pt x="1151510" y="416911"/>
                    <a:pt x="1713390" y="412810"/>
                  </a:cubicBezTo>
                  <a:cubicBezTo>
                    <a:pt x="1722268" y="406891"/>
                    <a:pt x="1734104" y="403932"/>
                    <a:pt x="1740023" y="395054"/>
                  </a:cubicBezTo>
                  <a:cubicBezTo>
                    <a:pt x="1746791" y="384902"/>
                    <a:pt x="1748901" y="371745"/>
                    <a:pt x="1748901" y="359544"/>
                  </a:cubicBezTo>
                  <a:cubicBezTo>
                    <a:pt x="1748901" y="299340"/>
                    <a:pt x="1758744" y="258030"/>
                    <a:pt x="1722268" y="217501"/>
                  </a:cubicBezTo>
                  <a:cubicBezTo>
                    <a:pt x="1702671" y="195726"/>
                    <a:pt x="1689020" y="160173"/>
                    <a:pt x="1660124" y="155357"/>
                  </a:cubicBezTo>
                  <a:lnTo>
                    <a:pt x="1606858" y="146479"/>
                  </a:lnTo>
                  <a:cubicBezTo>
                    <a:pt x="1523041" y="94094"/>
                    <a:pt x="1563212" y="107566"/>
                    <a:pt x="1491448" y="93213"/>
                  </a:cubicBezTo>
                  <a:cubicBezTo>
                    <a:pt x="1099100" y="-102961"/>
                    <a:pt x="1453447" y="67400"/>
                    <a:pt x="257452" y="93213"/>
                  </a:cubicBezTo>
                  <a:cubicBezTo>
                    <a:pt x="250333" y="93367"/>
                    <a:pt x="204778" y="106664"/>
                    <a:pt x="195308" y="110969"/>
                  </a:cubicBezTo>
                  <a:cubicBezTo>
                    <a:pt x="171213" y="121921"/>
                    <a:pt x="124287" y="146479"/>
                    <a:pt x="124287" y="146479"/>
                  </a:cubicBezTo>
                  <a:cubicBezTo>
                    <a:pt x="79301" y="191467"/>
                    <a:pt x="137519" y="138540"/>
                    <a:pt x="79899" y="173112"/>
                  </a:cubicBezTo>
                  <a:cubicBezTo>
                    <a:pt x="62679" y="183444"/>
                    <a:pt x="56485" y="202984"/>
                    <a:pt x="44388" y="217501"/>
                  </a:cubicBezTo>
                  <a:cubicBezTo>
                    <a:pt x="-12574" y="285856"/>
                    <a:pt x="44082" y="204642"/>
                    <a:pt x="0" y="270767"/>
                  </a:cubicBezTo>
                  <a:cubicBezTo>
                    <a:pt x="7155" y="335163"/>
                    <a:pt x="3775" y="337250"/>
                    <a:pt x="17755" y="386177"/>
                  </a:cubicBezTo>
                  <a:cubicBezTo>
                    <a:pt x="20326" y="395175"/>
                    <a:pt x="20787" y="405503"/>
                    <a:pt x="26633" y="412810"/>
                  </a:cubicBezTo>
                  <a:cubicBezTo>
                    <a:pt x="37482" y="426371"/>
                    <a:pt x="63817" y="435422"/>
                    <a:pt x="79899" y="439443"/>
                  </a:cubicBezTo>
                  <a:cubicBezTo>
                    <a:pt x="82770" y="440161"/>
                    <a:pt x="45868" y="440923"/>
                    <a:pt x="71021" y="439443"/>
                  </a:cubicBezTo>
                  <a:close/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CF9E2CA-63D1-4D73-AB15-9B97D8E7F370}"/>
                </a:ext>
              </a:extLst>
            </p:cNvPr>
            <p:cNvSpPr/>
            <p:nvPr/>
          </p:nvSpPr>
          <p:spPr>
            <a:xfrm>
              <a:off x="693938" y="1470543"/>
              <a:ext cx="1750110" cy="440290"/>
            </a:xfrm>
            <a:custGeom>
              <a:avLst/>
              <a:gdLst>
                <a:gd name="connsiteX0" fmla="*/ 71021 w 1750110"/>
                <a:gd name="connsiteY0" fmla="*/ 439443 h 440290"/>
                <a:gd name="connsiteX1" fmla="*/ 230819 w 1750110"/>
                <a:gd name="connsiteY1" fmla="*/ 430565 h 440290"/>
                <a:gd name="connsiteX2" fmla="*/ 1713390 w 1750110"/>
                <a:gd name="connsiteY2" fmla="*/ 412810 h 440290"/>
                <a:gd name="connsiteX3" fmla="*/ 1740023 w 1750110"/>
                <a:gd name="connsiteY3" fmla="*/ 395054 h 440290"/>
                <a:gd name="connsiteX4" fmla="*/ 1748901 w 1750110"/>
                <a:gd name="connsiteY4" fmla="*/ 359544 h 440290"/>
                <a:gd name="connsiteX5" fmla="*/ 1722268 w 1750110"/>
                <a:gd name="connsiteY5" fmla="*/ 217501 h 440290"/>
                <a:gd name="connsiteX6" fmla="*/ 1660124 w 1750110"/>
                <a:gd name="connsiteY6" fmla="*/ 155357 h 440290"/>
                <a:gd name="connsiteX7" fmla="*/ 1606858 w 1750110"/>
                <a:gd name="connsiteY7" fmla="*/ 146479 h 440290"/>
                <a:gd name="connsiteX8" fmla="*/ 1491448 w 1750110"/>
                <a:gd name="connsiteY8" fmla="*/ 93213 h 440290"/>
                <a:gd name="connsiteX9" fmla="*/ 257452 w 1750110"/>
                <a:gd name="connsiteY9" fmla="*/ 93213 h 440290"/>
                <a:gd name="connsiteX10" fmla="*/ 195308 w 1750110"/>
                <a:gd name="connsiteY10" fmla="*/ 110969 h 440290"/>
                <a:gd name="connsiteX11" fmla="*/ 124287 w 1750110"/>
                <a:gd name="connsiteY11" fmla="*/ 146479 h 440290"/>
                <a:gd name="connsiteX12" fmla="*/ 79899 w 1750110"/>
                <a:gd name="connsiteY12" fmla="*/ 173112 h 440290"/>
                <a:gd name="connsiteX13" fmla="*/ 44388 w 1750110"/>
                <a:gd name="connsiteY13" fmla="*/ 217501 h 440290"/>
                <a:gd name="connsiteX14" fmla="*/ 0 w 1750110"/>
                <a:gd name="connsiteY14" fmla="*/ 270767 h 440290"/>
                <a:gd name="connsiteX15" fmla="*/ 17755 w 1750110"/>
                <a:gd name="connsiteY15" fmla="*/ 386177 h 440290"/>
                <a:gd name="connsiteX16" fmla="*/ 26633 w 1750110"/>
                <a:gd name="connsiteY16" fmla="*/ 412810 h 440290"/>
                <a:gd name="connsiteX17" fmla="*/ 79899 w 1750110"/>
                <a:gd name="connsiteY17" fmla="*/ 439443 h 440290"/>
                <a:gd name="connsiteX18" fmla="*/ 71021 w 1750110"/>
                <a:gd name="connsiteY18" fmla="*/ 439443 h 4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50110" h="440290">
                  <a:moveTo>
                    <a:pt x="71021" y="439443"/>
                  </a:moveTo>
                  <a:lnTo>
                    <a:pt x="230819" y="430565"/>
                  </a:lnTo>
                  <a:cubicBezTo>
                    <a:pt x="739521" y="409368"/>
                    <a:pt x="1151510" y="416911"/>
                    <a:pt x="1713390" y="412810"/>
                  </a:cubicBezTo>
                  <a:cubicBezTo>
                    <a:pt x="1722268" y="406891"/>
                    <a:pt x="1734104" y="403932"/>
                    <a:pt x="1740023" y="395054"/>
                  </a:cubicBezTo>
                  <a:cubicBezTo>
                    <a:pt x="1746791" y="384902"/>
                    <a:pt x="1748901" y="371745"/>
                    <a:pt x="1748901" y="359544"/>
                  </a:cubicBezTo>
                  <a:cubicBezTo>
                    <a:pt x="1748901" y="299340"/>
                    <a:pt x="1758744" y="258030"/>
                    <a:pt x="1722268" y="217501"/>
                  </a:cubicBezTo>
                  <a:cubicBezTo>
                    <a:pt x="1702671" y="195726"/>
                    <a:pt x="1689020" y="160173"/>
                    <a:pt x="1660124" y="155357"/>
                  </a:cubicBezTo>
                  <a:lnTo>
                    <a:pt x="1606858" y="146479"/>
                  </a:lnTo>
                  <a:cubicBezTo>
                    <a:pt x="1523041" y="94094"/>
                    <a:pt x="1563212" y="107566"/>
                    <a:pt x="1491448" y="93213"/>
                  </a:cubicBezTo>
                  <a:cubicBezTo>
                    <a:pt x="1099100" y="-102961"/>
                    <a:pt x="1453447" y="67400"/>
                    <a:pt x="257452" y="93213"/>
                  </a:cubicBezTo>
                  <a:cubicBezTo>
                    <a:pt x="250333" y="93367"/>
                    <a:pt x="204778" y="106664"/>
                    <a:pt x="195308" y="110969"/>
                  </a:cubicBezTo>
                  <a:cubicBezTo>
                    <a:pt x="171213" y="121921"/>
                    <a:pt x="124287" y="146479"/>
                    <a:pt x="124287" y="146479"/>
                  </a:cubicBezTo>
                  <a:cubicBezTo>
                    <a:pt x="79301" y="191467"/>
                    <a:pt x="137519" y="138540"/>
                    <a:pt x="79899" y="173112"/>
                  </a:cubicBezTo>
                  <a:cubicBezTo>
                    <a:pt x="62679" y="183444"/>
                    <a:pt x="56485" y="202984"/>
                    <a:pt x="44388" y="217501"/>
                  </a:cubicBezTo>
                  <a:cubicBezTo>
                    <a:pt x="-12574" y="285856"/>
                    <a:pt x="44082" y="204642"/>
                    <a:pt x="0" y="270767"/>
                  </a:cubicBezTo>
                  <a:cubicBezTo>
                    <a:pt x="7155" y="335163"/>
                    <a:pt x="3775" y="337250"/>
                    <a:pt x="17755" y="386177"/>
                  </a:cubicBezTo>
                  <a:cubicBezTo>
                    <a:pt x="20326" y="395175"/>
                    <a:pt x="20787" y="405503"/>
                    <a:pt x="26633" y="412810"/>
                  </a:cubicBezTo>
                  <a:cubicBezTo>
                    <a:pt x="37482" y="426371"/>
                    <a:pt x="63817" y="435422"/>
                    <a:pt x="79899" y="439443"/>
                  </a:cubicBezTo>
                  <a:cubicBezTo>
                    <a:pt x="82770" y="440161"/>
                    <a:pt x="45868" y="440923"/>
                    <a:pt x="71021" y="439443"/>
                  </a:cubicBezTo>
                  <a:close/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274CF56-B5AF-4A43-887A-69A08D86F313}"/>
              </a:ext>
            </a:extLst>
          </p:cNvPr>
          <p:cNvSpPr/>
          <p:nvPr/>
        </p:nvSpPr>
        <p:spPr>
          <a:xfrm>
            <a:off x="5444656" y="365125"/>
            <a:ext cx="3053005" cy="147732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eth0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addr:10.0.1.3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lo    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addr:127.0.0.1</a:t>
            </a: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0B6644-45AA-4684-9BE2-3D755980EC38}"/>
              </a:ext>
            </a:extLst>
          </p:cNvPr>
          <p:cNvSpPr/>
          <p:nvPr/>
        </p:nvSpPr>
        <p:spPr>
          <a:xfrm>
            <a:off x="8993079" y="365125"/>
            <a:ext cx="3053004" cy="147732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eth0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addr:10.0.1.5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lo    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addr:127.0.0.1</a:t>
            </a: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lxcbr0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addr:10.0.2.1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E68F68-9A06-49F5-92C1-3F29D002C283}"/>
              </a:ext>
            </a:extLst>
          </p:cNvPr>
          <p:cNvSpPr/>
          <p:nvPr/>
        </p:nvSpPr>
        <p:spPr>
          <a:xfrm>
            <a:off x="5429238" y="1959873"/>
            <a:ext cx="3053004" cy="147732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eth0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addr:10.0.1.7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lo    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addr:127.0.0.1</a:t>
            </a: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lxcbr0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addr:10.0.2.1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C8AC08-EFEF-41E3-94D5-A84031505570}"/>
              </a:ext>
            </a:extLst>
          </p:cNvPr>
          <p:cNvSpPr/>
          <p:nvPr/>
        </p:nvSpPr>
        <p:spPr>
          <a:xfrm>
            <a:off x="8970513" y="1959873"/>
            <a:ext cx="3053004" cy="147732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eth0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addr:10.0.1.8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lo    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addr:127.0.0.1</a:t>
            </a: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lxcbr0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addr:10.0.2.1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3A1776-EC28-41E9-8D1A-424D19EB197D}"/>
              </a:ext>
            </a:extLst>
          </p:cNvPr>
          <p:cNvSpPr/>
          <p:nvPr/>
        </p:nvSpPr>
        <p:spPr>
          <a:xfrm>
            <a:off x="5429238" y="3647676"/>
            <a:ext cx="3053004" cy="147732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eth0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addr:10.0.1.10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lo    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addr:127.0.0.1</a:t>
            </a: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lxcbr0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addr:10.0.2.1</a:t>
            </a:r>
          </a:p>
        </p:txBody>
      </p:sp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CC93C596-7618-491F-BDF4-FC52737B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65" y="3635375"/>
            <a:ext cx="2857500" cy="2857500"/>
          </a:xfr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83EB1D2-4472-4B87-9A6A-95E9DC233E57}"/>
              </a:ext>
            </a:extLst>
          </p:cNvPr>
          <p:cNvSpPr/>
          <p:nvPr/>
        </p:nvSpPr>
        <p:spPr>
          <a:xfrm>
            <a:off x="5444657" y="1379239"/>
            <a:ext cx="3037586" cy="40890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EDB8C2-39B5-431A-8640-6521F8BB2F08}"/>
              </a:ext>
            </a:extLst>
          </p:cNvPr>
          <p:cNvSpPr txBox="1"/>
          <p:nvPr/>
        </p:nvSpPr>
        <p:spPr>
          <a:xfrm>
            <a:off x="5618847" y="5315539"/>
            <a:ext cx="3761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都是我下的</a:t>
            </a:r>
            <a:r>
              <a:rPr lang="en-US" altLang="zh-CN" sz="2400" b="1" dirty="0">
                <a:solidFill>
                  <a:srgbClr val="FF0000"/>
                </a:solidFill>
              </a:rPr>
              <a:t>Ubuntu</a:t>
            </a:r>
            <a:r>
              <a:rPr lang="zh-CN" altLang="en-US" sz="2400" b="1" dirty="0">
                <a:solidFill>
                  <a:srgbClr val="FF0000"/>
                </a:solidFill>
              </a:rPr>
              <a:t>镜像，为啥 </a:t>
            </a:r>
            <a:r>
              <a:rPr lang="en-US" altLang="zh-CN" sz="2400" b="1" dirty="0">
                <a:solidFill>
                  <a:srgbClr val="FF0000"/>
                </a:solidFill>
              </a:rPr>
              <a:t>A </a:t>
            </a:r>
            <a:r>
              <a:rPr lang="zh-CN" altLang="en-US" sz="2400" b="1" dirty="0">
                <a:solidFill>
                  <a:srgbClr val="FF0000"/>
                </a:solidFill>
              </a:rPr>
              <a:t>的机子就没有这个网卡？？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255AB9-AEBB-FB40-93F9-1F3DF618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78" y="2214821"/>
            <a:ext cx="2222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6D1A193-D99A-4BFB-A963-AE8AEE82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777" y="-295639"/>
            <a:ext cx="4851649" cy="1325563"/>
          </a:xfrm>
        </p:spPr>
        <p:txBody>
          <a:bodyPr/>
          <a:lstStyle/>
          <a:p>
            <a:r>
              <a:rPr lang="zh-CN" altLang="en-US" dirty="0"/>
              <a:t>实验室</a:t>
            </a:r>
            <a:r>
              <a:rPr lang="en-US" altLang="zh-CN" dirty="0"/>
              <a:t>testbed</a:t>
            </a:r>
            <a:r>
              <a:rPr lang="zh-CN" altLang="en-US" dirty="0"/>
              <a:t>拓扑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18F92B-8702-4340-9FA5-EF3A2B759582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2C4ADB-10D3-46D1-BD7E-6FA9607D68E0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E677D1-A235-43EA-8DED-CA226C9B5EAA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355E69-14F6-4E17-9F2C-ECA974A7D6F0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71FE00-C744-4FFA-8CF7-B75343E72448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169EE1-ED14-4732-809E-72F90F6539FD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54EC3D-82A3-4D0D-9126-E226FACC30A8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CA5A388-2DB2-4D96-AB83-2873BCA2B264}"/>
              </a:ext>
            </a:extLst>
          </p:cNvPr>
          <p:cNvCxnSpPr/>
          <p:nvPr/>
        </p:nvCxnSpPr>
        <p:spPr>
          <a:xfrm flipV="1">
            <a:off x="9596761" y="1629138"/>
            <a:ext cx="0" cy="122969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102BA7E-2989-4E37-8E8D-4E9877E5840B}"/>
              </a:ext>
            </a:extLst>
          </p:cNvPr>
          <p:cNvCxnSpPr>
            <a:cxnSpLocks/>
          </p:cNvCxnSpPr>
          <p:nvPr/>
        </p:nvCxnSpPr>
        <p:spPr>
          <a:xfrm flipV="1">
            <a:off x="9678139" y="1629138"/>
            <a:ext cx="0" cy="239041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796DB9-9CBA-468D-8D69-8FC474229164}"/>
              </a:ext>
            </a:extLst>
          </p:cNvPr>
          <p:cNvCxnSpPr>
            <a:cxnSpLocks/>
          </p:cNvCxnSpPr>
          <p:nvPr/>
        </p:nvCxnSpPr>
        <p:spPr>
          <a:xfrm flipV="1">
            <a:off x="9758039" y="1629139"/>
            <a:ext cx="0" cy="353693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DBE61E0-A707-4A7A-A12D-7385030005E2}"/>
              </a:ext>
            </a:extLst>
          </p:cNvPr>
          <p:cNvGrpSpPr/>
          <p:nvPr/>
        </p:nvGrpSpPr>
        <p:grpSpPr>
          <a:xfrm>
            <a:off x="9951867" y="2104008"/>
            <a:ext cx="1882067" cy="1493954"/>
            <a:chOff x="9951867" y="2104008"/>
            <a:chExt cx="1882067" cy="149395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0AE939E-FE42-4E72-AF58-6213A5E06C87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DDF6AC0-02D6-4A71-86C9-A387C8D7FCBA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10.0.1.2</a:t>
                </a:r>
                <a:endParaRPr lang="zh-CN" altLang="en-US" sz="1100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E90E8E9-DF73-4F01-9F39-BD2CEB5EA64E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10.0.1.3</a:t>
                </a:r>
                <a:endParaRPr lang="zh-CN" altLang="en-US" sz="1100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E5E566E-B5B6-4DFF-A7E7-656B48700CA9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10.0.1.4</a:t>
                </a:r>
                <a:endParaRPr lang="zh-CN" altLang="en-US" sz="110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13E57C3-5A05-442B-87AE-FE2DC5B87AD6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DFBD5FA-4180-4411-B199-631696113548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57402F7-E584-4D78-90D1-A66F8A7CB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867" y="2104009"/>
              <a:ext cx="585927" cy="7548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90ACFDA-6C93-4911-AFB4-92B1BB266D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1867" y="2858829"/>
              <a:ext cx="585926" cy="505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500B38A-7628-479C-89DD-FDC767F202EF}"/>
              </a:ext>
            </a:extLst>
          </p:cNvPr>
          <p:cNvGrpSpPr/>
          <p:nvPr/>
        </p:nvGrpSpPr>
        <p:grpSpPr>
          <a:xfrm>
            <a:off x="9961478" y="3570562"/>
            <a:ext cx="1872456" cy="1493954"/>
            <a:chOff x="9961478" y="2104008"/>
            <a:chExt cx="1872456" cy="149395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3456A2-BAB3-43C6-811B-966D08030787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95BAE66-2E4C-41B2-96AB-9C4045A70C01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10.0.2.2</a:t>
                </a:r>
                <a:endParaRPr lang="zh-CN" altLang="en-US" sz="1100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FD73053-743B-45F0-98FB-6CF0EE997A7E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10.0.2.3</a:t>
                </a:r>
                <a:endParaRPr lang="zh-CN" altLang="en-US" sz="1100" dirty="0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210D1AF-4B82-443F-BDF2-0854F9C045B1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10.0.2.4</a:t>
                </a:r>
                <a:endParaRPr lang="zh-CN" altLang="en-US" sz="1100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CCA8E61-2367-40C0-95F9-FD1A2512D5B6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E4FF2BF-2479-430A-87CC-CCDA0C0D8DAE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7B6A7E5-EA9C-4080-94B1-F139F9F2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1478" y="2104009"/>
              <a:ext cx="576316" cy="4974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05BFB1B-F4B0-4425-A7BF-1553AA8329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478" y="2601414"/>
              <a:ext cx="576315" cy="763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102481F-7368-4C05-BE67-C89BB7F4CF56}"/>
              </a:ext>
            </a:extLst>
          </p:cNvPr>
          <p:cNvCxnSpPr>
            <a:cxnSpLocks/>
          </p:cNvCxnSpPr>
          <p:nvPr/>
        </p:nvCxnSpPr>
        <p:spPr>
          <a:xfrm flipV="1">
            <a:off x="9428087" y="1629138"/>
            <a:ext cx="0" cy="49393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F3D0960-6C62-44C9-8EBC-EC0878718A56}"/>
              </a:ext>
            </a:extLst>
          </p:cNvPr>
          <p:cNvGrpSpPr/>
          <p:nvPr/>
        </p:nvGrpSpPr>
        <p:grpSpPr>
          <a:xfrm>
            <a:off x="9951867" y="5044221"/>
            <a:ext cx="1882067" cy="1493954"/>
            <a:chOff x="9951867" y="2104008"/>
            <a:chExt cx="1882067" cy="149395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F2B26D4-0E4C-46B9-9B79-B2CCFEFDA1E9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B33CEFD-EBB2-4E2A-95F8-3406FFB944EF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10.0.3.2</a:t>
                </a:r>
                <a:endParaRPr lang="zh-CN" altLang="en-US" sz="1100" dirty="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9F1B06-2E24-44E3-B236-5B3591EB2F7A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10.0.3.3</a:t>
                </a:r>
                <a:endParaRPr lang="zh-CN" altLang="en-US" sz="1100" dirty="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4683984-F74C-43B0-8098-6084F4EA46CF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10.0.3.4</a:t>
                </a:r>
                <a:endParaRPr lang="zh-CN" altLang="en-US" sz="1100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BF00325-7FF9-4707-BC9E-AA57F18588F9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2410D29-F1FC-42AC-B143-63FBC7DC68A5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7506571-31CF-48A7-BF5E-5F3896431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867" y="2104011"/>
              <a:ext cx="585927" cy="248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4DCFB44-C8E9-4061-8855-D96A819D3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1867" y="2352711"/>
              <a:ext cx="585927" cy="101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27A2404-DCC6-4306-9242-3D20F788710F}"/>
              </a:ext>
            </a:extLst>
          </p:cNvPr>
          <p:cNvGrpSpPr/>
          <p:nvPr/>
        </p:nvGrpSpPr>
        <p:grpSpPr>
          <a:xfrm>
            <a:off x="2264906" y="2112315"/>
            <a:ext cx="1916475" cy="2889781"/>
            <a:chOff x="2264906" y="2112315"/>
            <a:chExt cx="1916475" cy="2889781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3273A3D-6668-4700-89D9-E24B9C2FBA5D}"/>
                </a:ext>
              </a:extLst>
            </p:cNvPr>
            <p:cNvSpPr/>
            <p:nvPr/>
          </p:nvSpPr>
          <p:spPr>
            <a:xfrm>
              <a:off x="2717668" y="2567330"/>
              <a:ext cx="929575" cy="5445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86F05B3-862B-4DFE-8757-9E346223C0E8}"/>
                </a:ext>
              </a:extLst>
            </p:cNvPr>
            <p:cNvSpPr/>
            <p:nvPr/>
          </p:nvSpPr>
          <p:spPr>
            <a:xfrm>
              <a:off x="2717668" y="3942907"/>
              <a:ext cx="929577" cy="5445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Cellphone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8A4B21C-D8AC-4404-AE94-93EE9806FFDE}"/>
                </a:ext>
              </a:extLst>
            </p:cNvPr>
            <p:cNvSpPr txBox="1"/>
            <p:nvPr/>
          </p:nvSpPr>
          <p:spPr>
            <a:xfrm>
              <a:off x="2844364" y="4355765"/>
              <a:ext cx="417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…</a:t>
              </a:r>
              <a:endParaRPr lang="zh-CN" altLang="en-US" sz="3600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FFD5D62-CB16-464C-B295-71740464DB21}"/>
                </a:ext>
              </a:extLst>
            </p:cNvPr>
            <p:cNvSpPr/>
            <p:nvPr/>
          </p:nvSpPr>
          <p:spPr>
            <a:xfrm>
              <a:off x="2264906" y="2112315"/>
              <a:ext cx="1916475" cy="27465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VPN clients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F716D0D-3F29-490F-B824-CD80DF97E49D}"/>
                </a:ext>
              </a:extLst>
            </p:cNvPr>
            <p:cNvSpPr/>
            <p:nvPr/>
          </p:nvSpPr>
          <p:spPr>
            <a:xfrm>
              <a:off x="2717665" y="3255118"/>
              <a:ext cx="929577" cy="5445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Laptop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BE6F8EA-8063-48FB-9F16-1B774C784123}"/>
              </a:ext>
            </a:extLst>
          </p:cNvPr>
          <p:cNvGrpSpPr/>
          <p:nvPr/>
        </p:nvGrpSpPr>
        <p:grpSpPr>
          <a:xfrm>
            <a:off x="3182454" y="576236"/>
            <a:ext cx="2991967" cy="3366671"/>
            <a:chOff x="3182454" y="576236"/>
            <a:chExt cx="2991967" cy="3366671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7CBAB9A0-F795-40C6-BA86-BD40CA691554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3182456" y="576236"/>
              <a:ext cx="2990479" cy="1991094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ED8A118-EBBB-46E1-BB05-4A0DAA54A01D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3182454" y="576236"/>
              <a:ext cx="2991967" cy="267888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F202F8C7-8B49-4B23-B145-F94216432187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3182457" y="576237"/>
              <a:ext cx="2991964" cy="336667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BD611CC-B895-4B78-A65F-B3D6704B8E74}"/>
              </a:ext>
            </a:extLst>
          </p:cNvPr>
          <p:cNvGrpSpPr/>
          <p:nvPr/>
        </p:nvGrpSpPr>
        <p:grpSpPr>
          <a:xfrm>
            <a:off x="4181381" y="1675490"/>
            <a:ext cx="2529490" cy="1810121"/>
            <a:chOff x="4181381" y="1675490"/>
            <a:chExt cx="2529490" cy="1810121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3CAB3F7-18CB-4014-ADBD-2FC7A565F6A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4181381" y="1675490"/>
              <a:ext cx="2529490" cy="1810121"/>
            </a:xfrm>
            <a:prstGeom prst="line">
              <a:avLst/>
            </a:prstGeom>
            <a:ln w="76200">
              <a:solidFill>
                <a:schemeClr val="accent1"/>
              </a:solidFill>
              <a:prstDash val="sysDot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7A17CF4-BE73-4354-873A-7FA87AC1FB40}"/>
                </a:ext>
              </a:extLst>
            </p:cNvPr>
            <p:cNvSpPr txBox="1"/>
            <p:nvPr/>
          </p:nvSpPr>
          <p:spPr>
            <a:xfrm rot="19504364">
              <a:off x="4590951" y="2283465"/>
              <a:ext cx="1296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VPN tunnel</a:t>
              </a:r>
              <a:endParaRPr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CEE49625-411F-4430-AE44-9E3FF5530F5C}"/>
              </a:ext>
            </a:extLst>
          </p:cNvPr>
          <p:cNvSpPr txBox="1"/>
          <p:nvPr/>
        </p:nvSpPr>
        <p:spPr>
          <a:xfrm>
            <a:off x="1978836" y="4900061"/>
            <a:ext cx="248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VPN DHCP IP:</a:t>
            </a:r>
          </a:p>
          <a:p>
            <a:pPr algn="ctr"/>
            <a:r>
              <a:rPr lang="en-US" altLang="zh-CN" dirty="0"/>
              <a:t> 10.0.0.100-10.0.0.254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EC46BEA-6D65-4640-A06C-DED086820D75}"/>
              </a:ext>
            </a:extLst>
          </p:cNvPr>
          <p:cNvSpPr txBox="1"/>
          <p:nvPr/>
        </p:nvSpPr>
        <p:spPr>
          <a:xfrm>
            <a:off x="6343765" y="1215907"/>
            <a:ext cx="90532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VPN IP:</a:t>
            </a:r>
          </a:p>
          <a:p>
            <a:pPr algn="ctr"/>
            <a:r>
              <a:rPr lang="en-US" altLang="zh-CN" sz="1000" dirty="0"/>
              <a:t> 10.10.10.10</a:t>
            </a:r>
            <a:endParaRPr lang="zh-CN" altLang="en-US" sz="1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2A8BA4-C781-41EC-BACD-E2127277C1B4}"/>
              </a:ext>
            </a:extLst>
          </p:cNvPr>
          <p:cNvGrpSpPr/>
          <p:nvPr/>
        </p:nvGrpSpPr>
        <p:grpSpPr>
          <a:xfrm>
            <a:off x="5459767" y="93817"/>
            <a:ext cx="4204306" cy="1169657"/>
            <a:chOff x="5459767" y="93817"/>
            <a:chExt cx="4204306" cy="1169657"/>
          </a:xfrm>
        </p:grpSpPr>
        <p:sp>
          <p:nvSpPr>
            <p:cNvPr id="65" name="云形 64">
              <a:extLst>
                <a:ext uri="{FF2B5EF4-FFF2-40B4-BE49-F238E27FC236}">
                  <a16:creationId xmlns:a16="http://schemas.microsoft.com/office/drawing/2014/main" id="{8A7DF904-C707-496D-901C-B83703FF6F93}"/>
                </a:ext>
              </a:extLst>
            </p:cNvPr>
            <p:cNvSpPr/>
            <p:nvPr/>
          </p:nvSpPr>
          <p:spPr>
            <a:xfrm>
              <a:off x="5459767" y="93817"/>
              <a:ext cx="4204306" cy="610431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Internet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4F335E0-271F-41BB-9FD4-637DF0825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8546" y="399032"/>
              <a:ext cx="0" cy="86444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0917482-DCC8-42E9-A147-915B1A27B0AC}"/>
              </a:ext>
            </a:extLst>
          </p:cNvPr>
          <p:cNvSpPr txBox="1"/>
          <p:nvPr/>
        </p:nvSpPr>
        <p:spPr>
          <a:xfrm>
            <a:off x="9358546" y="525262"/>
            <a:ext cx="9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公网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6B8429D-2FA3-4FFD-945B-71970DCFB142}"/>
              </a:ext>
            </a:extLst>
          </p:cNvPr>
          <p:cNvSpPr/>
          <p:nvPr/>
        </p:nvSpPr>
        <p:spPr>
          <a:xfrm>
            <a:off x="4137434" y="344032"/>
            <a:ext cx="5232903" cy="2299580"/>
          </a:xfrm>
          <a:custGeom>
            <a:avLst/>
            <a:gdLst>
              <a:gd name="connsiteX0" fmla="*/ 0 w 5232903"/>
              <a:gd name="connsiteY0" fmla="*/ 2299580 h 2299580"/>
              <a:gd name="connsiteX1" fmla="*/ 81481 w 5232903"/>
              <a:gd name="connsiteY1" fmla="*/ 2163778 h 2299580"/>
              <a:gd name="connsiteX2" fmla="*/ 162962 w 5232903"/>
              <a:gd name="connsiteY2" fmla="*/ 2046083 h 2299580"/>
              <a:gd name="connsiteX3" fmla="*/ 217283 w 5232903"/>
              <a:gd name="connsiteY3" fmla="*/ 1982709 h 2299580"/>
              <a:gd name="connsiteX4" fmla="*/ 371192 w 5232903"/>
              <a:gd name="connsiteY4" fmla="*/ 1765425 h 2299580"/>
              <a:gd name="connsiteX5" fmla="*/ 497940 w 5232903"/>
              <a:gd name="connsiteY5" fmla="*/ 1629623 h 2299580"/>
              <a:gd name="connsiteX6" fmla="*/ 823865 w 5232903"/>
              <a:gd name="connsiteY6" fmla="*/ 1258431 h 2299580"/>
              <a:gd name="connsiteX7" fmla="*/ 1475715 w 5232903"/>
              <a:gd name="connsiteY7" fmla="*/ 832918 h 2299580"/>
              <a:gd name="connsiteX8" fmla="*/ 1593410 w 5232903"/>
              <a:gd name="connsiteY8" fmla="*/ 751437 h 2299580"/>
              <a:gd name="connsiteX9" fmla="*/ 1683944 w 5232903"/>
              <a:gd name="connsiteY9" fmla="*/ 679010 h 2299580"/>
              <a:gd name="connsiteX10" fmla="*/ 1783532 w 5232903"/>
              <a:gd name="connsiteY10" fmla="*/ 615635 h 2299580"/>
              <a:gd name="connsiteX11" fmla="*/ 1837853 w 5232903"/>
              <a:gd name="connsiteY11" fmla="*/ 570368 h 2299580"/>
              <a:gd name="connsiteX12" fmla="*/ 2064190 w 5232903"/>
              <a:gd name="connsiteY12" fmla="*/ 425513 h 2299580"/>
              <a:gd name="connsiteX13" fmla="*/ 2353901 w 5232903"/>
              <a:gd name="connsiteY13" fmla="*/ 253497 h 2299580"/>
              <a:gd name="connsiteX14" fmla="*/ 2417275 w 5232903"/>
              <a:gd name="connsiteY14" fmla="*/ 226336 h 2299580"/>
              <a:gd name="connsiteX15" fmla="*/ 3023857 w 5232903"/>
              <a:gd name="connsiteY15" fmla="*/ 135802 h 2299580"/>
              <a:gd name="connsiteX16" fmla="*/ 3195873 w 5232903"/>
              <a:gd name="connsiteY16" fmla="*/ 81481 h 2299580"/>
              <a:gd name="connsiteX17" fmla="*/ 3558012 w 5232903"/>
              <a:gd name="connsiteY17" fmla="*/ 36214 h 2299580"/>
              <a:gd name="connsiteX18" fmla="*/ 3639493 w 5232903"/>
              <a:gd name="connsiteY18" fmla="*/ 18107 h 2299580"/>
              <a:gd name="connsiteX19" fmla="*/ 3974471 w 5232903"/>
              <a:gd name="connsiteY19" fmla="*/ 0 h 2299580"/>
              <a:gd name="connsiteX20" fmla="*/ 4291342 w 5232903"/>
              <a:gd name="connsiteY20" fmla="*/ 9053 h 2299580"/>
              <a:gd name="connsiteX21" fmla="*/ 4544839 w 5232903"/>
              <a:gd name="connsiteY21" fmla="*/ 81481 h 2299580"/>
              <a:gd name="connsiteX22" fmla="*/ 4626320 w 5232903"/>
              <a:gd name="connsiteY22" fmla="*/ 108641 h 2299580"/>
              <a:gd name="connsiteX23" fmla="*/ 4725909 w 5232903"/>
              <a:gd name="connsiteY23" fmla="*/ 172016 h 2299580"/>
              <a:gd name="connsiteX24" fmla="*/ 4925085 w 5232903"/>
              <a:gd name="connsiteY24" fmla="*/ 289711 h 2299580"/>
              <a:gd name="connsiteX25" fmla="*/ 4952245 w 5232903"/>
              <a:gd name="connsiteY25" fmla="*/ 316871 h 2299580"/>
              <a:gd name="connsiteX26" fmla="*/ 5151421 w 5232903"/>
              <a:gd name="connsiteY26" fmla="*/ 461726 h 2299580"/>
              <a:gd name="connsiteX27" fmla="*/ 5232903 w 5232903"/>
              <a:gd name="connsiteY27" fmla="*/ 534154 h 229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32903" h="2299580">
                <a:moveTo>
                  <a:pt x="0" y="2299580"/>
                </a:moveTo>
                <a:cubicBezTo>
                  <a:pt x="31277" y="2205750"/>
                  <a:pt x="2263" y="2272703"/>
                  <a:pt x="81481" y="2163778"/>
                </a:cubicBezTo>
                <a:cubicBezTo>
                  <a:pt x="109546" y="2125188"/>
                  <a:pt x="134332" y="2084256"/>
                  <a:pt x="162962" y="2046083"/>
                </a:cubicBezTo>
                <a:cubicBezTo>
                  <a:pt x="179656" y="2023825"/>
                  <a:pt x="200778" y="2005108"/>
                  <a:pt x="217283" y="1982709"/>
                </a:cubicBezTo>
                <a:cubicBezTo>
                  <a:pt x="300859" y="1869284"/>
                  <a:pt x="278118" y="1874687"/>
                  <a:pt x="371192" y="1765425"/>
                </a:cubicBezTo>
                <a:cubicBezTo>
                  <a:pt x="411345" y="1718288"/>
                  <a:pt x="456700" y="1675812"/>
                  <a:pt x="497940" y="1629623"/>
                </a:cubicBezTo>
                <a:cubicBezTo>
                  <a:pt x="607605" y="1506798"/>
                  <a:pt x="685178" y="1347191"/>
                  <a:pt x="823865" y="1258431"/>
                </a:cubicBezTo>
                <a:cubicBezTo>
                  <a:pt x="1278239" y="967632"/>
                  <a:pt x="1158116" y="1050699"/>
                  <a:pt x="1475715" y="832918"/>
                </a:cubicBezTo>
                <a:cubicBezTo>
                  <a:pt x="1515068" y="805933"/>
                  <a:pt x="1556150" y="781245"/>
                  <a:pt x="1593410" y="751437"/>
                </a:cubicBezTo>
                <a:cubicBezTo>
                  <a:pt x="1623588" y="727295"/>
                  <a:pt x="1652496" y="701473"/>
                  <a:pt x="1683944" y="679010"/>
                </a:cubicBezTo>
                <a:cubicBezTo>
                  <a:pt x="1715962" y="656140"/>
                  <a:pt x="1751386" y="638326"/>
                  <a:pt x="1783532" y="615635"/>
                </a:cubicBezTo>
                <a:cubicBezTo>
                  <a:pt x="1802788" y="602043"/>
                  <a:pt x="1818339" y="583587"/>
                  <a:pt x="1837853" y="570368"/>
                </a:cubicBezTo>
                <a:cubicBezTo>
                  <a:pt x="1912013" y="520131"/>
                  <a:pt x="1989381" y="474778"/>
                  <a:pt x="2064190" y="425513"/>
                </a:cubicBezTo>
                <a:cubicBezTo>
                  <a:pt x="2258144" y="297787"/>
                  <a:pt x="2152385" y="349874"/>
                  <a:pt x="2353901" y="253497"/>
                </a:cubicBezTo>
                <a:cubicBezTo>
                  <a:pt x="2374635" y="243581"/>
                  <a:pt x="2394922" y="231681"/>
                  <a:pt x="2417275" y="226336"/>
                </a:cubicBezTo>
                <a:cubicBezTo>
                  <a:pt x="2764926" y="143202"/>
                  <a:pt x="2712865" y="158016"/>
                  <a:pt x="3023857" y="135802"/>
                </a:cubicBezTo>
                <a:cubicBezTo>
                  <a:pt x="3081196" y="117695"/>
                  <a:pt x="3136762" y="92502"/>
                  <a:pt x="3195873" y="81481"/>
                </a:cubicBezTo>
                <a:cubicBezTo>
                  <a:pt x="3315465" y="59184"/>
                  <a:pt x="3437582" y="53418"/>
                  <a:pt x="3558012" y="36214"/>
                </a:cubicBezTo>
                <a:cubicBezTo>
                  <a:pt x="3585555" y="32279"/>
                  <a:pt x="3611775" y="20517"/>
                  <a:pt x="3639493" y="18107"/>
                </a:cubicBezTo>
                <a:cubicBezTo>
                  <a:pt x="3750895" y="8420"/>
                  <a:pt x="3862812" y="6036"/>
                  <a:pt x="3974471" y="0"/>
                </a:cubicBezTo>
                <a:lnTo>
                  <a:pt x="4291342" y="9053"/>
                </a:lnTo>
                <a:cubicBezTo>
                  <a:pt x="4378339" y="21481"/>
                  <a:pt x="4460603" y="56438"/>
                  <a:pt x="4544839" y="81481"/>
                </a:cubicBezTo>
                <a:cubicBezTo>
                  <a:pt x="4572281" y="89640"/>
                  <a:pt x="4600713" y="95838"/>
                  <a:pt x="4626320" y="108641"/>
                </a:cubicBezTo>
                <a:cubicBezTo>
                  <a:pt x="4661514" y="126238"/>
                  <a:pt x="4692259" y="151622"/>
                  <a:pt x="4725909" y="172016"/>
                </a:cubicBezTo>
                <a:cubicBezTo>
                  <a:pt x="4791859" y="211986"/>
                  <a:pt x="4870555" y="235181"/>
                  <a:pt x="4925085" y="289711"/>
                </a:cubicBezTo>
                <a:cubicBezTo>
                  <a:pt x="4934138" y="298764"/>
                  <a:pt x="4942051" y="309124"/>
                  <a:pt x="4952245" y="316871"/>
                </a:cubicBezTo>
                <a:cubicBezTo>
                  <a:pt x="5017605" y="366544"/>
                  <a:pt x="5090063" y="407186"/>
                  <a:pt x="5151421" y="461726"/>
                </a:cubicBezTo>
                <a:lnTo>
                  <a:pt x="5232903" y="534154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0E5D024-8745-4CD8-8A41-A40D67EB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811" y="857250"/>
            <a:ext cx="6858000" cy="5143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5B6E518-41BD-4C8D-BF42-0A3F3DE4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5284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 animBg="1"/>
      <p:bldP spid="2" grpId="0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CAC61-C280-4C8C-A38F-C75F4B16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柳暗花明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028F1-B18E-46C7-8A77-7D23FA9E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几乎所有同学最近都在使用</a:t>
            </a:r>
            <a:r>
              <a:rPr lang="en-US" altLang="zh-CN" dirty="0"/>
              <a:t>NS3</a:t>
            </a:r>
            <a:r>
              <a:rPr lang="zh-CN" altLang="en-US" dirty="0"/>
              <a:t>，只有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是编写</a:t>
            </a:r>
            <a:r>
              <a:rPr lang="en-US" altLang="zh-CN" dirty="0"/>
              <a:t>Linux</a:t>
            </a:r>
            <a:r>
              <a:rPr lang="zh-CN" altLang="en-US" dirty="0"/>
              <a:t>内核程序</a:t>
            </a:r>
            <a:r>
              <a:rPr lang="zh-CN" altLang="en-US" b="1" dirty="0">
                <a:solidFill>
                  <a:srgbClr val="FF0000"/>
                </a:solidFill>
              </a:rPr>
              <a:t>用不到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应该是</a:t>
            </a:r>
            <a:r>
              <a:rPr lang="en-US" altLang="zh-CN" dirty="0"/>
              <a:t>NS3</a:t>
            </a:r>
            <a:r>
              <a:rPr lang="zh-CN" altLang="en-US" dirty="0"/>
              <a:t>的锅！</a:t>
            </a:r>
            <a:endParaRPr lang="en-US" altLang="zh-CN" dirty="0"/>
          </a:p>
          <a:p>
            <a:pPr lvl="1"/>
            <a:r>
              <a:rPr lang="zh-CN" altLang="en-US" dirty="0"/>
              <a:t>隐约记最新</a:t>
            </a:r>
            <a:r>
              <a:rPr lang="en-US" altLang="zh-CN" dirty="0"/>
              <a:t>NS3</a:t>
            </a:r>
            <a:r>
              <a:rPr lang="zh-CN" altLang="en-US" dirty="0"/>
              <a:t>支持一堆高级功能，里面就有</a:t>
            </a:r>
            <a:r>
              <a:rPr lang="en-US" altLang="zh-CN" dirty="0"/>
              <a:t>container</a:t>
            </a:r>
            <a:r>
              <a:rPr lang="zh-CN" altLang="en-US" dirty="0"/>
              <a:t>的仿真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B865D-EE82-49CB-B704-9F7BF59B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302" y="3562166"/>
            <a:ext cx="3222792" cy="3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12D77-A633-49C1-B811-CE0CBC56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迅速核实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528A8-FE4E-4B17-9692-62AB868A9143}"/>
              </a:ext>
            </a:extLst>
          </p:cNvPr>
          <p:cNvGrpSpPr/>
          <p:nvPr/>
        </p:nvGrpSpPr>
        <p:grpSpPr>
          <a:xfrm>
            <a:off x="550415" y="3216275"/>
            <a:ext cx="4689815" cy="3276600"/>
            <a:chOff x="550415" y="3216275"/>
            <a:chExt cx="4689815" cy="327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A2A6C00-8054-494A-9433-438C20089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480" y="3216275"/>
              <a:ext cx="3333750" cy="32766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BD61FB2-CFEE-42EF-9772-956F0B57736E}"/>
                </a:ext>
              </a:extLst>
            </p:cNvPr>
            <p:cNvSpPr txBox="1"/>
            <p:nvPr/>
          </p:nvSpPr>
          <p:spPr>
            <a:xfrm>
              <a:off x="550415" y="4623202"/>
              <a:ext cx="18820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/>
                <a:t>忍不住为自己鼓掌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22AAD9-80C3-44C0-8914-173F3EDE4240}"/>
              </a:ext>
            </a:extLst>
          </p:cNvPr>
          <p:cNvGrpSpPr/>
          <p:nvPr/>
        </p:nvGrpSpPr>
        <p:grpSpPr>
          <a:xfrm>
            <a:off x="4876801" y="0"/>
            <a:ext cx="7154661" cy="6858000"/>
            <a:chOff x="4876801" y="0"/>
            <a:chExt cx="7154661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0CE7D5-A595-4F26-973B-40915E83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2662" y="0"/>
              <a:ext cx="5638800" cy="685800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CD840DE-5706-45C8-9A0B-0CF0B7DBB4EC}"/>
                </a:ext>
              </a:extLst>
            </p:cNvPr>
            <p:cNvSpPr txBox="1"/>
            <p:nvPr/>
          </p:nvSpPr>
          <p:spPr>
            <a:xfrm>
              <a:off x="4876801" y="488650"/>
              <a:ext cx="1500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r>
                <a:rPr lang="zh-CN" altLang="en-US" dirty="0"/>
                <a:t>分享的</a:t>
              </a:r>
              <a:r>
                <a:rPr lang="en-US" altLang="zh-CN" dirty="0"/>
                <a:t>NS3</a:t>
              </a:r>
              <a:r>
                <a:rPr lang="zh-CN" altLang="en-US" dirty="0"/>
                <a:t>安装脚本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F65F2B-1E90-4EEC-B223-E1ABD16034CC}"/>
              </a:ext>
            </a:extLst>
          </p:cNvPr>
          <p:cNvGrpSpPr/>
          <p:nvPr/>
        </p:nvGrpSpPr>
        <p:grpSpPr>
          <a:xfrm>
            <a:off x="1562470" y="2030951"/>
            <a:ext cx="7634796" cy="3180241"/>
            <a:chOff x="1562470" y="2030951"/>
            <a:chExt cx="7634796" cy="318024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7AEDC2-D5F4-4E8B-ADA1-90FAFEB532E2}"/>
                </a:ext>
              </a:extLst>
            </p:cNvPr>
            <p:cNvSpPr/>
            <p:nvPr/>
          </p:nvSpPr>
          <p:spPr>
            <a:xfrm>
              <a:off x="6968971" y="4989320"/>
              <a:ext cx="2228295" cy="221872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329E816-EB5C-4899-9F08-432012BF72E6}"/>
                </a:ext>
              </a:extLst>
            </p:cNvPr>
            <p:cNvCxnSpPr>
              <a:cxnSpLocks/>
              <a:stCxn id="5" idx="1"/>
              <a:endCxn id="9" idx="3"/>
            </p:cNvCxnSpPr>
            <p:nvPr/>
          </p:nvCxnSpPr>
          <p:spPr>
            <a:xfrm flipH="1" flipV="1">
              <a:off x="4660777" y="2569560"/>
              <a:ext cx="2308194" cy="253069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101C258-0044-4E38-9213-8E976E5D07C8}"/>
                </a:ext>
              </a:extLst>
            </p:cNvPr>
            <p:cNvSpPr txBox="1"/>
            <p:nvPr/>
          </p:nvSpPr>
          <p:spPr>
            <a:xfrm>
              <a:off x="1562470" y="2030951"/>
              <a:ext cx="30983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果然脚本里安装了</a:t>
              </a:r>
              <a:r>
                <a:rPr lang="en-US" altLang="zh-CN" sz="3200" b="1" dirty="0" err="1"/>
                <a:t>lxc</a:t>
              </a:r>
              <a:r>
                <a:rPr lang="zh-CN" altLang="en-US" sz="3200" b="1" dirty="0"/>
                <a:t>！！！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8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A882C-AF6E-4CD1-A760-A3869D76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最后一个问题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765834C-B3BD-4D71-A90C-7B3F21E87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739" y="147397"/>
            <a:ext cx="2666260" cy="147130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E5BE197-8329-4730-AE15-64917CBE071B}"/>
              </a:ext>
            </a:extLst>
          </p:cNvPr>
          <p:cNvGrpSpPr/>
          <p:nvPr/>
        </p:nvGrpSpPr>
        <p:grpSpPr>
          <a:xfrm>
            <a:off x="601549" y="1825625"/>
            <a:ext cx="4420165" cy="1938992"/>
            <a:chOff x="7688977" y="2550132"/>
            <a:chExt cx="4420165" cy="19389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C97A234-894A-49DC-99D2-2128908BB134}"/>
                </a:ext>
              </a:extLst>
            </p:cNvPr>
            <p:cNvSpPr/>
            <p:nvPr/>
          </p:nvSpPr>
          <p:spPr>
            <a:xfrm>
              <a:off x="7688977" y="2550132"/>
              <a:ext cx="4420165" cy="193899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eth0        </a:t>
              </a:r>
              <a:r>
                <a:rPr lang="en-US" altLang="zh-CN" sz="2400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inet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addr:10.0.1.5</a:t>
              </a:r>
            </a:p>
            <a:p>
              <a:pPr algn="just">
                <a:spcAft>
                  <a:spcPts val="0"/>
                </a:spcAft>
              </a:pPr>
              <a:endPara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lo            </a:t>
              </a:r>
              <a:r>
                <a:rPr lang="en-US" altLang="zh-CN" sz="2400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inet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addr:127.0.0.1</a:t>
              </a:r>
            </a:p>
            <a:p>
              <a:pPr algn="just"/>
              <a:endPara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lxcbr0      </a:t>
              </a:r>
              <a:r>
                <a:rPr lang="en-US" altLang="zh-CN" sz="2400" kern="100" dirty="0" err="1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inet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addr:10.0.2.1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7E9A7D0-2D4C-49A2-89DF-8214CD12F931}"/>
                </a:ext>
              </a:extLst>
            </p:cNvPr>
            <p:cNvSpPr/>
            <p:nvPr/>
          </p:nvSpPr>
          <p:spPr>
            <a:xfrm>
              <a:off x="7688977" y="4037293"/>
              <a:ext cx="3664823" cy="408902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2DE4B5-30B1-4442-9278-60CABBA51CE1}"/>
              </a:ext>
            </a:extLst>
          </p:cNvPr>
          <p:cNvGrpSpPr/>
          <p:nvPr/>
        </p:nvGrpSpPr>
        <p:grpSpPr>
          <a:xfrm>
            <a:off x="204273" y="3780099"/>
            <a:ext cx="5550341" cy="2857500"/>
            <a:chOff x="204273" y="3780099"/>
            <a:chExt cx="5550341" cy="2857500"/>
          </a:xfrm>
        </p:grpSpPr>
        <p:pic>
          <p:nvPicPr>
            <p:cNvPr id="8" name="内容占位符 25">
              <a:extLst>
                <a:ext uri="{FF2B5EF4-FFF2-40B4-BE49-F238E27FC236}">
                  <a16:creationId xmlns:a16="http://schemas.microsoft.com/office/drawing/2014/main" id="{43E050D1-E513-49AC-AFF6-9EB9648F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73" y="3780099"/>
              <a:ext cx="2857500" cy="28575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BF26E1-D4D2-46B8-A9E5-22A4C366F794}"/>
                </a:ext>
              </a:extLst>
            </p:cNvPr>
            <p:cNvSpPr txBox="1"/>
            <p:nvPr/>
          </p:nvSpPr>
          <p:spPr>
            <a:xfrm>
              <a:off x="2517503" y="4774724"/>
              <a:ext cx="323711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/>
                <a:t>为什么这么巧？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出现</a:t>
              </a:r>
              <a:r>
                <a:rPr lang="en-US" altLang="zh-CN" sz="2800" dirty="0"/>
                <a:t>10.0.2.1</a:t>
              </a:r>
              <a:r>
                <a:rPr lang="zh-CN" altLang="en-US" sz="2800" dirty="0"/>
                <a:t>这个</a:t>
              </a:r>
              <a:r>
                <a:rPr lang="en-US" altLang="zh-CN" sz="2800" dirty="0"/>
                <a:t>IP</a:t>
              </a:r>
              <a:r>
                <a:rPr lang="zh-CN" altLang="en-US" sz="2800" dirty="0"/>
                <a:t>？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33D2415-2692-4FDF-BABC-B49D3ED71C25}"/>
              </a:ext>
            </a:extLst>
          </p:cNvPr>
          <p:cNvSpPr/>
          <p:nvPr/>
        </p:nvSpPr>
        <p:spPr>
          <a:xfrm>
            <a:off x="8633999" y="451252"/>
            <a:ext cx="34579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Config file:</a:t>
            </a:r>
          </a:p>
          <a:p>
            <a:r>
              <a:rPr lang="en-US" altLang="zh-CN" sz="2400" b="1" i="1" dirty="0"/>
              <a:t>/</a:t>
            </a:r>
            <a:r>
              <a:rPr lang="en-US" altLang="zh-CN" sz="2400" b="1" i="1" dirty="0" err="1"/>
              <a:t>etc</a:t>
            </a:r>
            <a:r>
              <a:rPr lang="en-US" altLang="zh-CN" sz="2400" b="1" i="1" dirty="0"/>
              <a:t>/default/</a:t>
            </a:r>
            <a:r>
              <a:rPr lang="en-US" altLang="zh-CN" sz="2400" b="1" i="1" dirty="0" err="1"/>
              <a:t>lxd</a:t>
            </a:r>
            <a:r>
              <a:rPr lang="en-US" altLang="zh-CN" sz="2400" b="1" i="1" dirty="0"/>
              <a:t>-bridge</a:t>
            </a:r>
            <a:endParaRPr lang="zh-CN" altLang="en-US" sz="2400" b="1" i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D36D7B8-92A5-482D-8FAC-5734FF8AA805}"/>
              </a:ext>
            </a:extLst>
          </p:cNvPr>
          <p:cNvGrpSpPr/>
          <p:nvPr/>
        </p:nvGrpSpPr>
        <p:grpSpPr>
          <a:xfrm>
            <a:off x="8067844" y="1776815"/>
            <a:ext cx="3829952" cy="4852444"/>
            <a:chOff x="7170288" y="1776815"/>
            <a:chExt cx="3829952" cy="485244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04F5E2A-A379-40A0-AE1E-D4B691D6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218" y="2701383"/>
              <a:ext cx="3740022" cy="392787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9002037-B07C-4371-A824-04E75C9A0103}"/>
                </a:ext>
              </a:extLst>
            </p:cNvPr>
            <p:cNvSpPr/>
            <p:nvPr/>
          </p:nvSpPr>
          <p:spPr>
            <a:xfrm>
              <a:off x="7170288" y="1776815"/>
              <a:ext cx="3792484" cy="830997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Config file:</a:t>
              </a:r>
            </a:p>
            <a:p>
              <a:r>
                <a:rPr lang="en-US" altLang="zh-CN" sz="2400" b="1" i="1" dirty="0"/>
                <a:t>/</a:t>
              </a:r>
              <a:r>
                <a:rPr lang="en-US" altLang="zh-CN" sz="2400" b="1" i="1" dirty="0" err="1"/>
                <a:t>etc</a:t>
              </a:r>
              <a:r>
                <a:rPr lang="en-US" altLang="zh-CN" sz="2400" b="1" i="1" dirty="0"/>
                <a:t>/</a:t>
              </a:r>
              <a:r>
                <a:rPr lang="en-US" altLang="zh-CN" sz="2400" b="1" i="1" dirty="0" err="1"/>
                <a:t>lxc</a:t>
              </a:r>
              <a:r>
                <a:rPr lang="en-US" altLang="zh-CN" sz="2400" b="1" i="1" dirty="0"/>
                <a:t>/</a:t>
              </a:r>
              <a:r>
                <a:rPr lang="en-US" altLang="zh-CN" sz="2400" b="1" i="1" dirty="0" err="1"/>
                <a:t>default.conf</a:t>
              </a:r>
              <a:endParaRPr lang="zh-CN" altLang="en-US" sz="2400" b="1" i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26B10B2-9F94-4C3C-B2BC-01BEF9D83934}"/>
              </a:ext>
            </a:extLst>
          </p:cNvPr>
          <p:cNvGrpSpPr/>
          <p:nvPr/>
        </p:nvGrpSpPr>
        <p:grpSpPr>
          <a:xfrm>
            <a:off x="5967687" y="3880733"/>
            <a:ext cx="4155350" cy="2055192"/>
            <a:chOff x="5967687" y="3880733"/>
            <a:chExt cx="4155350" cy="2055192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E5352D6-4414-42CF-98A8-FC40E342C6B1}"/>
                </a:ext>
              </a:extLst>
            </p:cNvPr>
            <p:cNvSpPr/>
            <p:nvPr/>
          </p:nvSpPr>
          <p:spPr>
            <a:xfrm>
              <a:off x="8067844" y="4996112"/>
              <a:ext cx="2055193" cy="255665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A9A2098-A4D4-46C8-AE51-3990339C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687" y="3880733"/>
              <a:ext cx="2055192" cy="205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7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DDC6A6-99E7-4461-81D6-6CEBA7C00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02" y="111821"/>
            <a:ext cx="2857500" cy="2857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60CB87-B3DE-4C83-8A9C-4000202E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终于搞明白了！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BB357-635C-4157-95A3-CED0DC32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迅速卸掉所有</a:t>
            </a:r>
            <a:r>
              <a:rPr lang="en-US" altLang="zh-CN" dirty="0"/>
              <a:t>VM</a:t>
            </a:r>
            <a:r>
              <a:rPr lang="zh-CN" altLang="en-US" dirty="0"/>
              <a:t>上的</a:t>
            </a:r>
            <a:r>
              <a:rPr lang="en-US" altLang="zh-CN" dirty="0" err="1"/>
              <a:t>lxc</a:t>
            </a:r>
            <a:r>
              <a:rPr lang="zh-CN" altLang="en-US" dirty="0"/>
              <a:t>服务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EBAAA2-40D3-4419-AD75-B43384B7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5" y="2389475"/>
            <a:ext cx="9232862" cy="6029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F2A11F-EA7F-40B7-8218-C9A35C70E407}"/>
              </a:ext>
            </a:extLst>
          </p:cNvPr>
          <p:cNvSpPr/>
          <p:nvPr/>
        </p:nvSpPr>
        <p:spPr>
          <a:xfrm>
            <a:off x="603075" y="4437362"/>
            <a:ext cx="3053005" cy="147732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eth0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addr:10.0.1.x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lo           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addr:127.0.0.1</a:t>
            </a: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DCB5FF-D571-4A8D-BD42-937071AB9563}"/>
              </a:ext>
            </a:extLst>
          </p:cNvPr>
          <p:cNvGrpSpPr/>
          <p:nvPr/>
        </p:nvGrpSpPr>
        <p:grpSpPr>
          <a:xfrm>
            <a:off x="3810372" y="3225563"/>
            <a:ext cx="3905250" cy="3279500"/>
            <a:chOff x="1270874" y="3213375"/>
            <a:chExt cx="3905250" cy="32795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776F567-A42B-4627-B187-9E1156F1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874" y="3321050"/>
              <a:ext cx="3905250" cy="317182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051FBAF-4DBE-4BA7-92FC-4D00DC270114}"/>
                </a:ext>
              </a:extLst>
            </p:cNvPr>
            <p:cNvSpPr/>
            <p:nvPr/>
          </p:nvSpPr>
          <p:spPr>
            <a:xfrm>
              <a:off x="2992169" y="3213375"/>
              <a:ext cx="2100927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重配物理机静态</a:t>
              </a:r>
              <a:r>
                <a:rPr lang="en-US" altLang="zh-CN" dirty="0"/>
                <a:t>IP</a:t>
              </a:r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EB2561-EF54-4A5E-B3BB-F862ED4BB3C0}"/>
              </a:ext>
            </a:extLst>
          </p:cNvPr>
          <p:cNvGrpSpPr/>
          <p:nvPr/>
        </p:nvGrpSpPr>
        <p:grpSpPr>
          <a:xfrm>
            <a:off x="7786643" y="4607620"/>
            <a:ext cx="4254564" cy="2263364"/>
            <a:chOff x="7786643" y="4607620"/>
            <a:chExt cx="4254564" cy="22633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E90D75D-550E-4C77-8A7D-6AE3F3A72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7843" y="4607620"/>
              <a:ext cx="2263364" cy="2263364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6DD36BC-50DA-4947-BCCD-213AEF0ABCBF}"/>
                </a:ext>
              </a:extLst>
            </p:cNvPr>
            <p:cNvGrpSpPr/>
            <p:nvPr/>
          </p:nvGrpSpPr>
          <p:grpSpPr>
            <a:xfrm>
              <a:off x="7786643" y="5611161"/>
              <a:ext cx="2033486" cy="881714"/>
              <a:chOff x="8613746" y="5473177"/>
              <a:chExt cx="2620986" cy="10991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4AC4968-22CB-4D35-8D5B-D00B69A79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3746" y="5473177"/>
                <a:ext cx="2620986" cy="1099123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A100421-40C4-4E65-9BFB-75B6F152A86A}"/>
                  </a:ext>
                </a:extLst>
              </p:cNvPr>
              <p:cNvSpPr/>
              <p:nvPr/>
            </p:nvSpPr>
            <p:spPr>
              <a:xfrm>
                <a:off x="9199091" y="5614262"/>
                <a:ext cx="859309" cy="89845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0D4A6B-FAE0-480D-A0EF-E6F78C252258}"/>
              </a:ext>
            </a:extLst>
          </p:cNvPr>
          <p:cNvGrpSpPr/>
          <p:nvPr/>
        </p:nvGrpSpPr>
        <p:grpSpPr>
          <a:xfrm>
            <a:off x="7786643" y="3222625"/>
            <a:ext cx="4275193" cy="1384995"/>
            <a:chOff x="7786643" y="3222625"/>
            <a:chExt cx="4275193" cy="138499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975019F-42AE-44B1-8813-30FC761091AB}"/>
                </a:ext>
              </a:extLst>
            </p:cNvPr>
            <p:cNvSpPr/>
            <p:nvPr/>
          </p:nvSpPr>
          <p:spPr>
            <a:xfrm>
              <a:off x="7786643" y="3222625"/>
              <a:ext cx="4275193" cy="138499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以太网适配器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NIC1: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连接特定的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DNS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后缀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. . . . . . . :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本地链接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IPv6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. . . . . . . . : fe80::5c33:c732:e1b8:95f9%21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IPv4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. . . . . . . . . . . . : 10.0.2.1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子网掩码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. . . . . . . . . . . . : 255.255.255.0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默认网关</a:t>
              </a:r>
              <a:r>
                <a:rPr lang="en-US" altLang="zh-CN" sz="12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. . . . . . . . . . . . . : 10.0.0.1</a:t>
              </a:r>
              <a:endParaRPr lang="zh-CN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F1779D36-C472-426E-94FC-9C6A0840DC58}"/>
                </a:ext>
              </a:extLst>
            </p:cNvPr>
            <p:cNvSpPr/>
            <p:nvPr/>
          </p:nvSpPr>
          <p:spPr>
            <a:xfrm>
              <a:off x="9140597" y="3972862"/>
              <a:ext cx="1359063" cy="24725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30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47B3-CF1B-4587-9432-735287D8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物理机终于恢复了久违的</a:t>
            </a:r>
            <a:r>
              <a:rPr lang="en-US" altLang="zh-CN" dirty="0"/>
              <a:t>IP 10.0.2.1</a:t>
            </a:r>
            <a:r>
              <a:rPr lang="zh-CN" altLang="en-US" dirty="0"/>
              <a:t>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CF13D-C405-487D-A260-5BE0A2BE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802" y="1825625"/>
            <a:ext cx="4597998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但是。。。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虚拟机又</a:t>
            </a:r>
            <a:r>
              <a:rPr lang="zh-CN" altLang="en-US" b="1" dirty="0">
                <a:solidFill>
                  <a:srgbClr val="FF0000"/>
                </a:solidFill>
              </a:rPr>
              <a:t>他妈</a:t>
            </a:r>
            <a:r>
              <a:rPr lang="zh-CN" altLang="en-US" dirty="0"/>
              <a:t>连不上了！！！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0D81E-555A-443D-A507-857412C0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5" y="1602644"/>
            <a:ext cx="5792685" cy="343013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80E44DA-B5B4-4DCB-8232-FCFDC534B460}"/>
              </a:ext>
            </a:extLst>
          </p:cNvPr>
          <p:cNvCxnSpPr>
            <a:cxnSpLocks/>
          </p:cNvCxnSpPr>
          <p:nvPr/>
        </p:nvCxnSpPr>
        <p:spPr>
          <a:xfrm>
            <a:off x="8735628" y="2467993"/>
            <a:ext cx="62143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879F38-CDC6-41AD-ABF4-7D56AF7A302D}"/>
              </a:ext>
            </a:extLst>
          </p:cNvPr>
          <p:cNvGrpSpPr/>
          <p:nvPr/>
        </p:nvGrpSpPr>
        <p:grpSpPr>
          <a:xfrm>
            <a:off x="83655" y="3826606"/>
            <a:ext cx="5203726" cy="2857500"/>
            <a:chOff x="83655" y="3826606"/>
            <a:chExt cx="5203726" cy="28575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D82DD60-0830-4053-9FE0-4F13B7F08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5" y="3826606"/>
              <a:ext cx="2857500" cy="28575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763F57B-9F27-409C-9777-0C610D77E49F}"/>
                </a:ext>
              </a:extLst>
            </p:cNvPr>
            <p:cNvSpPr txBox="1"/>
            <p:nvPr/>
          </p:nvSpPr>
          <p:spPr>
            <a:xfrm>
              <a:off x="2760483" y="5405474"/>
              <a:ext cx="25268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/>
                <a:t>准备愉快的结束战斗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6D540D-2A52-4D3D-B7FD-0471CF4A9364}"/>
              </a:ext>
            </a:extLst>
          </p:cNvPr>
          <p:cNvGrpSpPr/>
          <p:nvPr/>
        </p:nvGrpSpPr>
        <p:grpSpPr>
          <a:xfrm>
            <a:off x="6619154" y="2774147"/>
            <a:ext cx="5209492" cy="2942216"/>
            <a:chOff x="6619154" y="2774147"/>
            <a:chExt cx="5209492" cy="294221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E1A5B3-422A-4F43-BF0B-E15D7FC7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9154" y="2774147"/>
              <a:ext cx="5209492" cy="2942216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39B1617-4676-4402-A024-6A592D6B20FB}"/>
                </a:ext>
              </a:extLst>
            </p:cNvPr>
            <p:cNvSpPr txBox="1"/>
            <p:nvPr/>
          </p:nvSpPr>
          <p:spPr>
            <a:xfrm>
              <a:off x="9542387" y="4801950"/>
              <a:ext cx="194806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我</a:t>
              </a:r>
              <a:r>
                <a:rPr lang="en-US" altLang="zh-CN" sz="2400" b="1" dirty="0"/>
                <a:t>PC</a:t>
              </a:r>
              <a:r>
                <a:rPr lang="zh-CN" altLang="en-US" sz="2400" b="1" dirty="0"/>
                <a:t>界面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C075E7B-A491-4ACE-BD86-6693341A74A7}"/>
              </a:ext>
            </a:extLst>
          </p:cNvPr>
          <p:cNvGrpSpPr/>
          <p:nvPr/>
        </p:nvGrpSpPr>
        <p:grpSpPr>
          <a:xfrm>
            <a:off x="6755802" y="4726733"/>
            <a:ext cx="4700243" cy="2055192"/>
            <a:chOff x="6755802" y="4726733"/>
            <a:chExt cx="4700243" cy="205519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18B438-A921-48DB-81F0-CBA38700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802" y="4726733"/>
              <a:ext cx="2055192" cy="205519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7A0035A-1FC5-42A1-A3EE-60839B178B3D}"/>
                </a:ext>
              </a:extLst>
            </p:cNvPr>
            <p:cNvSpPr txBox="1"/>
            <p:nvPr/>
          </p:nvSpPr>
          <p:spPr>
            <a:xfrm>
              <a:off x="8929147" y="5772090"/>
              <a:ext cx="25268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/>
                <a:t>怎么总有刁民想害朕！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3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E2FCF-5A6F-4DCC-8C05-09947AEB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没办法，</a:t>
            </a:r>
            <a:r>
              <a:rPr lang="en-US" altLang="zh-CN" dirty="0"/>
              <a:t>debug</a:t>
            </a:r>
            <a:r>
              <a:rPr lang="zh-CN" altLang="en-US" dirty="0"/>
              <a:t>老套路再来一次。。。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ABC3B-3CA8-49C0-B038-C53186F1E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3389"/>
          </a:xfrm>
        </p:spPr>
        <p:txBody>
          <a:bodyPr/>
          <a:lstStyle/>
          <a:p>
            <a:r>
              <a:rPr lang="zh-CN" altLang="en-US" dirty="0"/>
              <a:t>上虚拟机</a:t>
            </a:r>
            <a:r>
              <a:rPr lang="en-US" altLang="zh-CN" dirty="0"/>
              <a:t>ifconfig</a:t>
            </a:r>
            <a:r>
              <a:rPr lang="zh-CN" altLang="en-US" dirty="0"/>
              <a:t>看</a:t>
            </a:r>
            <a:r>
              <a:rPr lang="en-US" altLang="zh-CN" dirty="0"/>
              <a:t>IP</a:t>
            </a:r>
            <a:r>
              <a:rPr lang="zh-CN" altLang="en-US" dirty="0"/>
              <a:t>配置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A554D3-6D5F-420C-B1CA-618D1B5265A7}"/>
              </a:ext>
            </a:extLst>
          </p:cNvPr>
          <p:cNvGrpSpPr/>
          <p:nvPr/>
        </p:nvGrpSpPr>
        <p:grpSpPr>
          <a:xfrm>
            <a:off x="598898" y="2282871"/>
            <a:ext cx="11301980" cy="1718423"/>
            <a:chOff x="598898" y="2282871"/>
            <a:chExt cx="11301980" cy="171842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3EA239-00D4-45CE-9D44-EA0BEA5B2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898" y="2296319"/>
              <a:ext cx="3076575" cy="170497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049F7F1-ADCA-4229-A4CA-866DB0F1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4776" y="2282872"/>
              <a:ext cx="2998646" cy="17184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4AB0F4-50A8-4519-86C4-476AE1AA2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2724" y="2282871"/>
              <a:ext cx="3191357" cy="171842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5A2BBC9-1C74-409D-83BA-301CF014F1E1}"/>
                </a:ext>
              </a:extLst>
            </p:cNvPr>
            <p:cNvSpPr/>
            <p:nvPr/>
          </p:nvSpPr>
          <p:spPr>
            <a:xfrm>
              <a:off x="10485106" y="2964140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没毛病啊</a:t>
              </a:r>
            </a:p>
          </p:txBody>
        </p:sp>
      </p:grp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0A9C180-BBD2-4B6B-B575-F9B6E2A30784}"/>
              </a:ext>
            </a:extLst>
          </p:cNvPr>
          <p:cNvSpPr txBox="1">
            <a:spLocks/>
          </p:cNvSpPr>
          <p:nvPr/>
        </p:nvSpPr>
        <p:spPr>
          <a:xfrm>
            <a:off x="838200" y="4115293"/>
            <a:ext cx="10515600" cy="713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从</a:t>
            </a:r>
            <a:r>
              <a:rPr lang="en-US" altLang="zh-CN" dirty="0"/>
              <a:t>VM</a:t>
            </a:r>
            <a:r>
              <a:rPr lang="zh-CN" altLang="en-US" dirty="0"/>
              <a:t>往外</a:t>
            </a:r>
            <a:r>
              <a:rPr lang="en-US" altLang="zh-CN" dirty="0"/>
              <a:t>ping www.baidu.com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E370C67-8F5C-43B9-B892-60E06CD3B34D}"/>
              </a:ext>
            </a:extLst>
          </p:cNvPr>
          <p:cNvGrpSpPr/>
          <p:nvPr/>
        </p:nvGrpSpPr>
        <p:grpSpPr>
          <a:xfrm>
            <a:off x="131638" y="4198521"/>
            <a:ext cx="11840403" cy="1173376"/>
            <a:chOff x="131638" y="4198521"/>
            <a:chExt cx="11840403" cy="11733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BC62BE9-8EEA-47D8-9947-E127B9FAF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638" y="4658508"/>
              <a:ext cx="3473215" cy="71338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7A485E6-E71D-4BD7-84B5-779085464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5837" y="4658508"/>
              <a:ext cx="4647620" cy="71338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6A86AE7-01E2-469B-BF89-D2378F90F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8759" y="4658508"/>
              <a:ext cx="3583282" cy="713389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BB0CE37-F4DD-402B-9F09-6865FDE605D7}"/>
                </a:ext>
              </a:extLst>
            </p:cNvPr>
            <p:cNvSpPr/>
            <p:nvPr/>
          </p:nvSpPr>
          <p:spPr>
            <a:xfrm>
              <a:off x="6722454" y="4198521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也没毛病啊。。。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35789B-C6D6-4703-ABE0-F888767A5511}"/>
              </a:ext>
            </a:extLst>
          </p:cNvPr>
          <p:cNvGrpSpPr/>
          <p:nvPr/>
        </p:nvGrpSpPr>
        <p:grpSpPr>
          <a:xfrm>
            <a:off x="1121384" y="4773300"/>
            <a:ext cx="9222697" cy="2055192"/>
            <a:chOff x="1121384" y="4773300"/>
            <a:chExt cx="9222697" cy="205519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CE40D46-BB76-4E34-A06F-DAF693EB83F8}"/>
                </a:ext>
              </a:extLst>
            </p:cNvPr>
            <p:cNvSpPr/>
            <p:nvPr/>
          </p:nvSpPr>
          <p:spPr>
            <a:xfrm>
              <a:off x="3684886" y="5768997"/>
              <a:ext cx="66591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</a:rPr>
                <a:t>那一定是本机</a:t>
              </a:r>
              <a:r>
                <a:rPr lang="en-US" altLang="zh-CN" sz="3200" b="1" dirty="0">
                  <a:solidFill>
                    <a:srgbClr val="FF0000"/>
                  </a:solidFill>
                </a:rPr>
                <a:t>VPN</a:t>
              </a:r>
              <a:r>
                <a:rPr lang="zh-CN" altLang="en-US" sz="3200" b="1" dirty="0">
                  <a:solidFill>
                    <a:srgbClr val="FF0000"/>
                  </a:solidFill>
                </a:rPr>
                <a:t>又出了</a:t>
              </a:r>
              <a:r>
                <a:rPr lang="en-US" altLang="zh-CN" sz="3200" b="1" dirty="0">
                  <a:solidFill>
                    <a:srgbClr val="FF0000"/>
                  </a:solidFill>
                </a:rPr>
                <a:t>bug</a:t>
              </a:r>
              <a:r>
                <a:rPr lang="zh-CN" altLang="en-US" sz="3200" b="1" dirty="0">
                  <a:solidFill>
                    <a:srgbClr val="FF0000"/>
                  </a:solidFill>
                </a:rPr>
                <a:t>。。。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6F69B81-14E2-4C9C-BD4F-4C7946342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" y="4773300"/>
              <a:ext cx="2055192" cy="2055192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6157550-541B-4E2E-B444-7E18E8E2E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3225" y="439739"/>
            <a:ext cx="5141881" cy="3485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191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72220D5-8CBA-473A-AFA6-F919AC8D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264" y="160048"/>
            <a:ext cx="5141881" cy="34851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B7046B-BC97-495E-8250-45682E53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迅速核实（</a:t>
            </a:r>
            <a:r>
              <a:rPr lang="en-US" altLang="zh-CN" dirty="0"/>
              <a:t>again</a:t>
            </a:r>
            <a:r>
              <a:rPr lang="zh-CN" altLang="en-US" dirty="0"/>
              <a:t>！）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E88FD3-A8C1-409E-936F-232EE2B1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登上</a:t>
            </a:r>
            <a:r>
              <a:rPr lang="en-US" altLang="zh-CN" dirty="0"/>
              <a:t>10.0.1.1</a:t>
            </a:r>
            <a:r>
              <a:rPr lang="zh-CN" altLang="en-US" dirty="0"/>
              <a:t>物理机，</a:t>
            </a:r>
            <a:r>
              <a:rPr lang="en-US" altLang="zh-CN" dirty="0"/>
              <a:t>ping</a:t>
            </a:r>
            <a:r>
              <a:rPr lang="zh-CN" altLang="en-US" dirty="0"/>
              <a:t>三台</a:t>
            </a:r>
            <a:r>
              <a:rPr lang="en-US" altLang="zh-CN" dirty="0"/>
              <a:t>10.0.2.1</a:t>
            </a:r>
            <a:r>
              <a:rPr lang="zh-CN" altLang="en-US" dirty="0"/>
              <a:t>下的虚拟机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84B459D-97A2-40BD-B8C7-0253B8507751}"/>
              </a:ext>
            </a:extLst>
          </p:cNvPr>
          <p:cNvGrpSpPr/>
          <p:nvPr/>
        </p:nvGrpSpPr>
        <p:grpSpPr>
          <a:xfrm>
            <a:off x="629479" y="2445746"/>
            <a:ext cx="6044064" cy="2567983"/>
            <a:chOff x="1011219" y="2463501"/>
            <a:chExt cx="6044064" cy="256798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8C831D-0AA8-4C71-8912-02C6E88E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219" y="2463501"/>
              <a:ext cx="6044064" cy="256798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2DDD5-DEE2-4520-9DB5-AFA22DB3D317}"/>
                </a:ext>
              </a:extLst>
            </p:cNvPr>
            <p:cNvSpPr txBox="1"/>
            <p:nvPr/>
          </p:nvSpPr>
          <p:spPr>
            <a:xfrm>
              <a:off x="2085190" y="2463501"/>
              <a:ext cx="352549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10.0.1.1</a:t>
              </a:r>
              <a:r>
                <a:rPr lang="zh-CN" altLang="en-US" sz="2400" b="1" dirty="0"/>
                <a:t>物理机界面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1989FD9-268C-4FB2-885A-52DB4E863265}"/>
              </a:ext>
            </a:extLst>
          </p:cNvPr>
          <p:cNvSpPr/>
          <p:nvPr/>
        </p:nvSpPr>
        <p:spPr>
          <a:xfrm>
            <a:off x="7208719" y="3314238"/>
            <a:ext cx="4182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果然他们之间能通，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那绝壁是本机</a:t>
            </a:r>
            <a:r>
              <a:rPr lang="en-US" altLang="zh-CN" sz="2400" b="1" dirty="0">
                <a:solidFill>
                  <a:srgbClr val="FF0000"/>
                </a:solidFill>
              </a:rPr>
              <a:t>VPN</a:t>
            </a:r>
            <a:r>
              <a:rPr lang="zh-CN" altLang="en-US" sz="2400" b="1" dirty="0">
                <a:solidFill>
                  <a:srgbClr val="FF0000"/>
                </a:solidFill>
              </a:rPr>
              <a:t>的问题了！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4F46C16-A367-47DD-80DB-5FA193850AD5}"/>
              </a:ext>
            </a:extLst>
          </p:cNvPr>
          <p:cNvSpPr txBox="1">
            <a:spLocks/>
          </p:cNvSpPr>
          <p:nvPr/>
        </p:nvSpPr>
        <p:spPr>
          <a:xfrm>
            <a:off x="800726" y="501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ipconfig</a:t>
            </a:r>
            <a:r>
              <a:rPr lang="zh-CN" altLang="en-US" dirty="0"/>
              <a:t>本机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E2D5A3-A8EB-439C-AFFA-FAE83660FBF5}"/>
              </a:ext>
            </a:extLst>
          </p:cNvPr>
          <p:cNvSpPr/>
          <p:nvPr/>
        </p:nvSpPr>
        <p:spPr>
          <a:xfrm>
            <a:off x="1112626" y="5506320"/>
            <a:ext cx="4275193" cy="120032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PPP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适配器 </a:t>
            </a:r>
            <a:r>
              <a:rPr lang="en-US" altLang="zh-CN" sz="1200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MyLab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endParaRPr lang="en-US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DNS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: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: 10.0.0.2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 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: 255.255.255.255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0.0.0.0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B686D36-DD78-42C2-8752-3E517FC82334}"/>
              </a:ext>
            </a:extLst>
          </p:cNvPr>
          <p:cNvSpPr/>
          <p:nvPr/>
        </p:nvSpPr>
        <p:spPr>
          <a:xfrm>
            <a:off x="2806307" y="6053337"/>
            <a:ext cx="1359063" cy="24725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3B75A0-C89D-4441-8E20-1EB8C437F43E}"/>
              </a:ext>
            </a:extLst>
          </p:cNvPr>
          <p:cNvGrpSpPr/>
          <p:nvPr/>
        </p:nvGrpSpPr>
        <p:grpSpPr>
          <a:xfrm>
            <a:off x="5705240" y="4545513"/>
            <a:ext cx="5507256" cy="2176669"/>
            <a:chOff x="1012968" y="4469907"/>
            <a:chExt cx="5507256" cy="217666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FD8BAE4-437A-43B9-B74D-54128951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68" y="4469907"/>
              <a:ext cx="2176669" cy="217666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937CE8-2BC3-4985-8986-3F18EBE04AD4}"/>
                </a:ext>
              </a:extLst>
            </p:cNvPr>
            <p:cNvSpPr txBox="1"/>
            <p:nvPr/>
          </p:nvSpPr>
          <p:spPr>
            <a:xfrm>
              <a:off x="3514439" y="5306989"/>
              <a:ext cx="3005785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这个</a:t>
              </a:r>
              <a:r>
                <a:rPr lang="en-US" altLang="zh-CN" dirty="0"/>
                <a:t>IP</a:t>
              </a:r>
              <a:r>
                <a:rPr lang="zh-CN" altLang="en-US" dirty="0"/>
                <a:t>好像有点不对劲。。。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5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build="p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02158-2321-4D6C-B888-597F3D2C0B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真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/>
                  <a:t>最后一击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02158-2321-4D6C-B888-597F3D2C0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A9AA5-DE83-4788-A8AE-9C836D6F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0838" cy="4351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FEE241-5FE1-4D90-97D1-A7527C4E9AE0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6AE96F-0EB8-4670-81D4-C8B5A0583B51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899DF3-E41D-4DB1-84D8-8B3E13A12A18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1: 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520F17-FEA5-496C-8E09-D2058CBDA033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2: 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A2B00-3C24-4E47-BEAF-B239718F915C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3: 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90108B-0B87-4E6F-9BF3-335A0E388CFF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A696BE-5160-4DE5-BD2F-26FC9EA228C6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55CF71-908F-46EB-A948-F5B0A3B8958A}"/>
              </a:ext>
            </a:extLst>
          </p:cNvPr>
          <p:cNvCxnSpPr/>
          <p:nvPr/>
        </p:nvCxnSpPr>
        <p:spPr>
          <a:xfrm flipV="1">
            <a:off x="9596761" y="1629138"/>
            <a:ext cx="0" cy="122969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CB67987-41D2-4E82-A8CA-EA5AFC0C6385}"/>
              </a:ext>
            </a:extLst>
          </p:cNvPr>
          <p:cNvCxnSpPr>
            <a:cxnSpLocks/>
          </p:cNvCxnSpPr>
          <p:nvPr/>
        </p:nvCxnSpPr>
        <p:spPr>
          <a:xfrm flipV="1">
            <a:off x="9678139" y="1629138"/>
            <a:ext cx="0" cy="239041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261612B-33A2-4E70-96DC-60AA403E4FB4}"/>
              </a:ext>
            </a:extLst>
          </p:cNvPr>
          <p:cNvCxnSpPr>
            <a:cxnSpLocks/>
          </p:cNvCxnSpPr>
          <p:nvPr/>
        </p:nvCxnSpPr>
        <p:spPr>
          <a:xfrm flipV="1">
            <a:off x="9758039" y="1629139"/>
            <a:ext cx="0" cy="353693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16B813-820A-4DDC-BE42-09BDE663C14E}"/>
              </a:ext>
            </a:extLst>
          </p:cNvPr>
          <p:cNvGrpSpPr/>
          <p:nvPr/>
        </p:nvGrpSpPr>
        <p:grpSpPr>
          <a:xfrm>
            <a:off x="9951867" y="2104008"/>
            <a:ext cx="1882067" cy="1493954"/>
            <a:chOff x="9951867" y="2104008"/>
            <a:chExt cx="1882067" cy="149395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F31133B-4156-4144-858B-992F056FDA51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CE367E9-6F15-4A45-936B-DA52E6D7FEB8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10.0.1.2</a:t>
                </a:r>
                <a:endParaRPr lang="zh-CN" altLang="en-US" sz="1100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51E2D84-1B1E-4996-AF65-E2B37137D9E2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10.0.1.3</a:t>
                </a:r>
                <a:endParaRPr lang="zh-CN" altLang="en-US" sz="1100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F3CF297-4885-4FF5-97E9-106D1E819E73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10.0.1.4</a:t>
                </a:r>
                <a:endParaRPr lang="zh-CN" altLang="en-US" sz="1100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7E3744-3423-416A-A826-9164277D3B14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42708C4-8268-45D7-9456-DC5C92D85AF6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A6CB17-1494-42DA-A284-E3B8B7934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867" y="2104009"/>
              <a:ext cx="585927" cy="7548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85694DA-6607-4035-84D3-826829231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1867" y="2858829"/>
              <a:ext cx="585926" cy="505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C1836A-93D9-42CA-9F73-E1202AAF609F}"/>
              </a:ext>
            </a:extLst>
          </p:cNvPr>
          <p:cNvGrpSpPr/>
          <p:nvPr/>
        </p:nvGrpSpPr>
        <p:grpSpPr>
          <a:xfrm>
            <a:off x="9961478" y="3570562"/>
            <a:ext cx="1872456" cy="1493954"/>
            <a:chOff x="9961478" y="2104008"/>
            <a:chExt cx="1872456" cy="149395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C920572-9369-4130-AF5B-22FDCEC76171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7D69E72-94DE-42E5-9F7F-BA061756FD17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10.0.2.2</a:t>
                </a:r>
                <a:endParaRPr lang="zh-CN" altLang="en-US" sz="1100" dirty="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32BFB30-47CD-40FC-A624-4DC7E15A0E9B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10.0.2.3</a:t>
                </a:r>
                <a:endParaRPr lang="zh-CN" altLang="en-US" sz="11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0059D8C-FB52-4742-9558-CE040E8C64D6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10.0.2.4</a:t>
                </a:r>
                <a:endParaRPr lang="zh-CN" altLang="en-US" sz="1100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75A6EFE-611B-49A4-AC96-EBDC1D51E0C9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037320C-EE5A-4954-B6FE-EF9023C1A93B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78747EE-6084-4F71-B56D-109C5EE32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1478" y="2104009"/>
              <a:ext cx="576316" cy="4974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C5DDD67-CA1B-4EEA-86FB-474237146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478" y="2601414"/>
              <a:ext cx="576315" cy="763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9EDDC59-B4AC-4A37-A210-AF63E01313EC}"/>
              </a:ext>
            </a:extLst>
          </p:cNvPr>
          <p:cNvCxnSpPr>
            <a:cxnSpLocks/>
          </p:cNvCxnSpPr>
          <p:nvPr/>
        </p:nvCxnSpPr>
        <p:spPr>
          <a:xfrm flipV="1">
            <a:off x="9428087" y="1629138"/>
            <a:ext cx="0" cy="49393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262BC1F-3B9A-4131-B5C9-107AF66060E4}"/>
              </a:ext>
            </a:extLst>
          </p:cNvPr>
          <p:cNvSpPr/>
          <p:nvPr/>
        </p:nvSpPr>
        <p:spPr>
          <a:xfrm>
            <a:off x="2717668" y="2567330"/>
            <a:ext cx="929575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云形 33">
            <a:extLst>
              <a:ext uri="{FF2B5EF4-FFF2-40B4-BE49-F238E27FC236}">
                <a16:creationId xmlns:a16="http://schemas.microsoft.com/office/drawing/2014/main" id="{FDF2FE72-F497-4B4A-BC5A-272142DF8710}"/>
              </a:ext>
            </a:extLst>
          </p:cNvPr>
          <p:cNvSpPr/>
          <p:nvPr/>
        </p:nvSpPr>
        <p:spPr>
          <a:xfrm>
            <a:off x="5459767" y="93817"/>
            <a:ext cx="4204306" cy="61043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Internet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61A3F4D-DEAD-44A2-8B10-921F1ED5859A}"/>
              </a:ext>
            </a:extLst>
          </p:cNvPr>
          <p:cNvCxnSpPr>
            <a:cxnSpLocks/>
          </p:cNvCxnSpPr>
          <p:nvPr/>
        </p:nvCxnSpPr>
        <p:spPr>
          <a:xfrm flipV="1">
            <a:off x="9358546" y="399032"/>
            <a:ext cx="0" cy="86444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71CB7C4-DEA7-444D-95D2-C423A6C034C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182456" y="576236"/>
            <a:ext cx="2990479" cy="199109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CFE38F-D244-4A17-8FD3-63EA41715054}"/>
              </a:ext>
            </a:extLst>
          </p:cNvPr>
          <p:cNvSpPr/>
          <p:nvPr/>
        </p:nvSpPr>
        <p:spPr>
          <a:xfrm>
            <a:off x="2717668" y="3942907"/>
            <a:ext cx="929577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Cellphone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A4EEBB2-F223-469C-B79E-2DCD366DA421}"/>
              </a:ext>
            </a:extLst>
          </p:cNvPr>
          <p:cNvSpPr txBox="1"/>
          <p:nvPr/>
        </p:nvSpPr>
        <p:spPr>
          <a:xfrm>
            <a:off x="2844364" y="4355765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1C8A92-4042-4F2D-9E57-5CAAEC8BC631}"/>
              </a:ext>
            </a:extLst>
          </p:cNvPr>
          <p:cNvSpPr/>
          <p:nvPr/>
        </p:nvSpPr>
        <p:spPr>
          <a:xfrm>
            <a:off x="2264906" y="2112315"/>
            <a:ext cx="1916475" cy="27465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VPN clients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E255E1D-BF9B-4D23-8A5B-851EDD2934A7}"/>
              </a:ext>
            </a:extLst>
          </p:cNvPr>
          <p:cNvSpPr/>
          <p:nvPr/>
        </p:nvSpPr>
        <p:spPr>
          <a:xfrm>
            <a:off x="2717665" y="3255118"/>
            <a:ext cx="929577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Laptop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549F18E-23C4-4CBA-82CE-9BCB94B89918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182454" y="576236"/>
            <a:ext cx="2991967" cy="267888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9147633-FCBC-4380-8269-730B87F1380A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182457" y="576237"/>
            <a:ext cx="2991964" cy="336667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B7EA37-36D2-40A3-8237-9AE11AA48125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4181381" y="1675490"/>
            <a:ext cx="2529490" cy="1810121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9E8E20A-C333-46B5-A39E-A240C491448F}"/>
              </a:ext>
            </a:extLst>
          </p:cNvPr>
          <p:cNvSpPr txBox="1"/>
          <p:nvPr/>
        </p:nvSpPr>
        <p:spPr>
          <a:xfrm rot="19504364">
            <a:off x="4590951" y="2283465"/>
            <a:ext cx="12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VPN tunnel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DE7DD8-E5DC-41C2-A4C2-A67129F8C733}"/>
              </a:ext>
            </a:extLst>
          </p:cNvPr>
          <p:cNvSpPr txBox="1"/>
          <p:nvPr/>
        </p:nvSpPr>
        <p:spPr>
          <a:xfrm>
            <a:off x="6343765" y="1215907"/>
            <a:ext cx="90532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VPN IP:</a:t>
            </a:r>
          </a:p>
          <a:p>
            <a:pPr algn="ctr"/>
            <a:r>
              <a:rPr lang="en-US" altLang="zh-CN" sz="1000" dirty="0"/>
              <a:t> 10.10.10.10</a:t>
            </a:r>
            <a:endParaRPr lang="zh-CN" altLang="en-US" sz="1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BEA00EA-03D1-4092-B35D-0F3E990E9A06}"/>
              </a:ext>
            </a:extLst>
          </p:cNvPr>
          <p:cNvSpPr/>
          <p:nvPr/>
        </p:nvSpPr>
        <p:spPr>
          <a:xfrm>
            <a:off x="706767" y="5552063"/>
            <a:ext cx="4275193" cy="120032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PPP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适配器 </a:t>
            </a:r>
            <a:r>
              <a:rPr lang="en-US" altLang="zh-CN" sz="1200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MyLab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endParaRPr lang="en-US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DNS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: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: 10.0.0.2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  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: 255.255.255.255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sz="1200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0.0.0.0</a:t>
            </a:r>
            <a:endParaRPr lang="zh-CN" altLang="zh-CN" sz="1200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7307A4D-4776-46A1-AB23-9285A505EBDE}"/>
              </a:ext>
            </a:extLst>
          </p:cNvPr>
          <p:cNvGrpSpPr/>
          <p:nvPr/>
        </p:nvGrpSpPr>
        <p:grpSpPr>
          <a:xfrm>
            <a:off x="2400448" y="2123068"/>
            <a:ext cx="6397516" cy="4223263"/>
            <a:chOff x="2400448" y="2123068"/>
            <a:chExt cx="6397516" cy="4223263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A9DB5EA0-40BD-45DB-BCC6-AEAFD0BFCFF7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 flipV="1">
              <a:off x="3759511" y="2246694"/>
              <a:ext cx="3679390" cy="3976012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0843BF7-D0E9-4FDC-854C-5219FD6313B2}"/>
                </a:ext>
              </a:extLst>
            </p:cNvPr>
            <p:cNvGrpSpPr/>
            <p:nvPr/>
          </p:nvGrpSpPr>
          <p:grpSpPr>
            <a:xfrm>
              <a:off x="2400448" y="2123068"/>
              <a:ext cx="6397516" cy="4223263"/>
              <a:chOff x="2400448" y="2123068"/>
              <a:chExt cx="6397516" cy="4223263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C5485137-36D0-4EB8-9AA9-B42D9A97CE6E}"/>
                  </a:ext>
                </a:extLst>
              </p:cNvPr>
              <p:cNvSpPr/>
              <p:nvPr/>
            </p:nvSpPr>
            <p:spPr>
              <a:xfrm>
                <a:off x="2400448" y="6099080"/>
                <a:ext cx="1359063" cy="247251"/>
              </a:xfrm>
              <a:prstGeom prst="round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FEA0E016-5F17-4282-AC79-A6A54EA9CB4C}"/>
                  </a:ext>
                </a:extLst>
              </p:cNvPr>
              <p:cNvSpPr/>
              <p:nvPr/>
            </p:nvSpPr>
            <p:spPr>
              <a:xfrm>
                <a:off x="7438901" y="2123068"/>
                <a:ext cx="1359063" cy="247251"/>
              </a:xfrm>
              <a:prstGeom prst="round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99B7F03-05AA-4593-8C1D-8ADDDD91D1E6}"/>
                  </a:ext>
                </a:extLst>
              </p:cNvPr>
              <p:cNvSpPr/>
              <p:nvPr/>
            </p:nvSpPr>
            <p:spPr>
              <a:xfrm>
                <a:off x="4924680" y="3914982"/>
                <a:ext cx="1171320" cy="54459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</a:rPr>
                  <a:t>冲突了！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50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02158-2321-4D6C-B888-597F3D2C0B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真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/>
                  <a:t>最后一击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02158-2321-4D6C-B888-597F3D2C0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1FEE241-5FE1-4D90-97D1-A7527C4E9AE0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6AE96F-0EB8-4670-81D4-C8B5A0583B51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899DF3-E41D-4DB1-84D8-8B3E13A12A18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1: 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520F17-FEA5-496C-8E09-D2058CBDA033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2: 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A2B00-3C24-4E47-BEAF-B239718F915C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3: 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90108B-0B87-4E6F-9BF3-335A0E388CFF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A696BE-5160-4DE5-BD2F-26FC9EA228C6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55CF71-908F-46EB-A948-F5B0A3B8958A}"/>
              </a:ext>
            </a:extLst>
          </p:cNvPr>
          <p:cNvCxnSpPr/>
          <p:nvPr/>
        </p:nvCxnSpPr>
        <p:spPr>
          <a:xfrm flipV="1">
            <a:off x="9596761" y="1629138"/>
            <a:ext cx="0" cy="122969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CB67987-41D2-4E82-A8CA-EA5AFC0C6385}"/>
              </a:ext>
            </a:extLst>
          </p:cNvPr>
          <p:cNvCxnSpPr>
            <a:cxnSpLocks/>
          </p:cNvCxnSpPr>
          <p:nvPr/>
        </p:nvCxnSpPr>
        <p:spPr>
          <a:xfrm flipV="1">
            <a:off x="9678139" y="1629138"/>
            <a:ext cx="0" cy="239041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261612B-33A2-4E70-96DC-60AA403E4FB4}"/>
              </a:ext>
            </a:extLst>
          </p:cNvPr>
          <p:cNvCxnSpPr>
            <a:cxnSpLocks/>
          </p:cNvCxnSpPr>
          <p:nvPr/>
        </p:nvCxnSpPr>
        <p:spPr>
          <a:xfrm flipV="1">
            <a:off x="9758039" y="1629139"/>
            <a:ext cx="0" cy="353693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16B813-820A-4DDC-BE42-09BDE663C14E}"/>
              </a:ext>
            </a:extLst>
          </p:cNvPr>
          <p:cNvGrpSpPr/>
          <p:nvPr/>
        </p:nvGrpSpPr>
        <p:grpSpPr>
          <a:xfrm>
            <a:off x="9951867" y="2104008"/>
            <a:ext cx="1882067" cy="1493954"/>
            <a:chOff x="9951867" y="2104008"/>
            <a:chExt cx="1882067" cy="149395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F31133B-4156-4144-858B-992F056FDA51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CE367E9-6F15-4A45-936B-DA52E6D7FEB8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10.0.1.2</a:t>
                </a:r>
                <a:endParaRPr lang="zh-CN" altLang="en-US" sz="1100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51E2D84-1B1E-4996-AF65-E2B37137D9E2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10.0.1.3</a:t>
                </a:r>
                <a:endParaRPr lang="zh-CN" altLang="en-US" sz="1100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F3CF297-4885-4FF5-97E9-106D1E819E73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10.0.1.4</a:t>
                </a:r>
                <a:endParaRPr lang="zh-CN" altLang="en-US" sz="1100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7E3744-3423-416A-A826-9164277D3B14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42708C4-8268-45D7-9456-DC5C92D85AF6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A6CB17-1494-42DA-A284-E3B8B7934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867" y="2104009"/>
              <a:ext cx="585927" cy="7548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85694DA-6607-4035-84D3-826829231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1867" y="2858829"/>
              <a:ext cx="585926" cy="505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C1836A-93D9-42CA-9F73-E1202AAF609F}"/>
              </a:ext>
            </a:extLst>
          </p:cNvPr>
          <p:cNvGrpSpPr/>
          <p:nvPr/>
        </p:nvGrpSpPr>
        <p:grpSpPr>
          <a:xfrm>
            <a:off x="9961478" y="3570562"/>
            <a:ext cx="1872456" cy="1493954"/>
            <a:chOff x="9961478" y="2104008"/>
            <a:chExt cx="1872456" cy="149395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C920572-9369-4130-AF5B-22FDCEC76171}"/>
                </a:ext>
              </a:extLst>
            </p:cNvPr>
            <p:cNvGrpSpPr/>
            <p:nvPr/>
          </p:nvGrpSpPr>
          <p:grpSpPr>
            <a:xfrm>
              <a:off x="10537794" y="2104008"/>
              <a:ext cx="1296140" cy="1493954"/>
              <a:chOff x="10537794" y="2104008"/>
              <a:chExt cx="1296140" cy="1493954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7D69E72-94DE-42E5-9F7F-BA061756FD17}"/>
                  </a:ext>
                </a:extLst>
              </p:cNvPr>
              <p:cNvSpPr/>
              <p:nvPr/>
            </p:nvSpPr>
            <p:spPr>
              <a:xfrm>
                <a:off x="10622126" y="2321874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10.0.2.2</a:t>
                </a:r>
                <a:endParaRPr lang="zh-CN" altLang="en-US" sz="1100" dirty="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32BFB30-47CD-40FC-A624-4DC7E15A0E9B}"/>
                  </a:ext>
                </a:extLst>
              </p:cNvPr>
              <p:cNvSpPr/>
              <p:nvPr/>
            </p:nvSpPr>
            <p:spPr>
              <a:xfrm>
                <a:off x="10622126" y="2606179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10.0.2.3</a:t>
                </a:r>
                <a:endParaRPr lang="zh-CN" altLang="en-US" sz="11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0059D8C-FB52-4742-9558-CE040E8C64D6}"/>
                  </a:ext>
                </a:extLst>
              </p:cNvPr>
              <p:cNvSpPr/>
              <p:nvPr/>
            </p:nvSpPr>
            <p:spPr>
              <a:xfrm>
                <a:off x="10622126" y="2895135"/>
                <a:ext cx="1118578" cy="2531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VM: 10.0.2.4</a:t>
                </a:r>
                <a:endParaRPr lang="zh-CN" altLang="en-US" sz="1100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75A6EFE-611B-49A4-AC96-EBDC1D51E0C9}"/>
                  </a:ext>
                </a:extLst>
              </p:cNvPr>
              <p:cNvSpPr txBox="1"/>
              <p:nvPr/>
            </p:nvSpPr>
            <p:spPr>
              <a:xfrm>
                <a:off x="10936549" y="2951631"/>
                <a:ext cx="417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…</a:t>
                </a:r>
                <a:endParaRPr lang="zh-CN" altLang="en-US" sz="3600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037320C-EE5A-4954-B6FE-EF9023C1A93B}"/>
                  </a:ext>
                </a:extLst>
              </p:cNvPr>
              <p:cNvSpPr/>
              <p:nvPr/>
            </p:nvSpPr>
            <p:spPr>
              <a:xfrm>
                <a:off x="10537794" y="2104008"/>
                <a:ext cx="1296140" cy="1260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VMs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78747EE-6084-4F71-B56D-109C5EE32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1478" y="2104009"/>
              <a:ext cx="576316" cy="4974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C5DDD67-CA1B-4EEA-86FB-474237146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478" y="2601414"/>
              <a:ext cx="576315" cy="763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9EDDC59-B4AC-4A37-A210-AF63E01313EC}"/>
              </a:ext>
            </a:extLst>
          </p:cNvPr>
          <p:cNvCxnSpPr>
            <a:cxnSpLocks/>
          </p:cNvCxnSpPr>
          <p:nvPr/>
        </p:nvCxnSpPr>
        <p:spPr>
          <a:xfrm flipV="1">
            <a:off x="9428087" y="1629138"/>
            <a:ext cx="0" cy="49393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262BC1F-3B9A-4131-B5C9-107AF66060E4}"/>
              </a:ext>
            </a:extLst>
          </p:cNvPr>
          <p:cNvSpPr/>
          <p:nvPr/>
        </p:nvSpPr>
        <p:spPr>
          <a:xfrm>
            <a:off x="2717668" y="2567330"/>
            <a:ext cx="929575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云形 33">
            <a:extLst>
              <a:ext uri="{FF2B5EF4-FFF2-40B4-BE49-F238E27FC236}">
                <a16:creationId xmlns:a16="http://schemas.microsoft.com/office/drawing/2014/main" id="{FDF2FE72-F497-4B4A-BC5A-272142DF8710}"/>
              </a:ext>
            </a:extLst>
          </p:cNvPr>
          <p:cNvSpPr/>
          <p:nvPr/>
        </p:nvSpPr>
        <p:spPr>
          <a:xfrm>
            <a:off x="5459767" y="93817"/>
            <a:ext cx="4204306" cy="61043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Internet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61A3F4D-DEAD-44A2-8B10-921F1ED5859A}"/>
              </a:ext>
            </a:extLst>
          </p:cNvPr>
          <p:cNvCxnSpPr>
            <a:cxnSpLocks/>
          </p:cNvCxnSpPr>
          <p:nvPr/>
        </p:nvCxnSpPr>
        <p:spPr>
          <a:xfrm flipV="1">
            <a:off x="9358546" y="399032"/>
            <a:ext cx="0" cy="86444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71CB7C4-DEA7-444D-95D2-C423A6C034C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182456" y="576236"/>
            <a:ext cx="2990479" cy="199109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CFE38F-D244-4A17-8FD3-63EA41715054}"/>
              </a:ext>
            </a:extLst>
          </p:cNvPr>
          <p:cNvSpPr/>
          <p:nvPr/>
        </p:nvSpPr>
        <p:spPr>
          <a:xfrm>
            <a:off x="2717668" y="3942907"/>
            <a:ext cx="929577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Cellphone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A4EEBB2-F223-469C-B79E-2DCD366DA421}"/>
              </a:ext>
            </a:extLst>
          </p:cNvPr>
          <p:cNvSpPr txBox="1"/>
          <p:nvPr/>
        </p:nvSpPr>
        <p:spPr>
          <a:xfrm>
            <a:off x="2844364" y="4355765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1C8A92-4042-4F2D-9E57-5CAAEC8BC631}"/>
              </a:ext>
            </a:extLst>
          </p:cNvPr>
          <p:cNvSpPr/>
          <p:nvPr/>
        </p:nvSpPr>
        <p:spPr>
          <a:xfrm>
            <a:off x="2264906" y="2112315"/>
            <a:ext cx="1916475" cy="27465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VPN clients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E255E1D-BF9B-4D23-8A5B-851EDD2934A7}"/>
              </a:ext>
            </a:extLst>
          </p:cNvPr>
          <p:cNvSpPr/>
          <p:nvPr/>
        </p:nvSpPr>
        <p:spPr>
          <a:xfrm>
            <a:off x="2717665" y="3255118"/>
            <a:ext cx="929577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Laptop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549F18E-23C4-4CBA-82CE-9BCB94B89918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182454" y="576236"/>
            <a:ext cx="2991967" cy="267888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9147633-FCBC-4380-8269-730B87F1380A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182457" y="576237"/>
            <a:ext cx="2991964" cy="336667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B7EA37-36D2-40A3-8237-9AE11AA48125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4181381" y="1675490"/>
            <a:ext cx="2529490" cy="1810121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9E8E20A-C333-46B5-A39E-A240C491448F}"/>
              </a:ext>
            </a:extLst>
          </p:cNvPr>
          <p:cNvSpPr txBox="1"/>
          <p:nvPr/>
        </p:nvSpPr>
        <p:spPr>
          <a:xfrm rot="19504364">
            <a:off x="4590951" y="2283465"/>
            <a:ext cx="12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VPN tunnel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607B19-9FE8-4238-AB2C-084E50CBA193}"/>
              </a:ext>
            </a:extLst>
          </p:cNvPr>
          <p:cNvSpPr txBox="1"/>
          <p:nvPr/>
        </p:nvSpPr>
        <p:spPr>
          <a:xfrm>
            <a:off x="1978836" y="4900061"/>
            <a:ext cx="248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VPN DHCP IP:</a:t>
            </a:r>
          </a:p>
          <a:p>
            <a:pPr algn="ctr"/>
            <a:r>
              <a:rPr lang="en-US" altLang="zh-CN" dirty="0"/>
              <a:t> 10.0.0.100-10.0.0.254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DE7DD8-E5DC-41C2-A4C2-A67129F8C733}"/>
              </a:ext>
            </a:extLst>
          </p:cNvPr>
          <p:cNvSpPr txBox="1"/>
          <p:nvPr/>
        </p:nvSpPr>
        <p:spPr>
          <a:xfrm>
            <a:off x="6343765" y="1215907"/>
            <a:ext cx="90532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VPN IP:</a:t>
            </a:r>
          </a:p>
          <a:p>
            <a:pPr algn="ctr"/>
            <a:r>
              <a:rPr lang="en-US" altLang="zh-CN" sz="1000" dirty="0"/>
              <a:t> 10.10.10.10</a:t>
            </a:r>
            <a:endParaRPr lang="zh-CN" altLang="en-US" sz="100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E9B99C6-0C15-4D9B-9C5C-FC8CD980304C}"/>
              </a:ext>
            </a:extLst>
          </p:cNvPr>
          <p:cNvGrpSpPr/>
          <p:nvPr/>
        </p:nvGrpSpPr>
        <p:grpSpPr>
          <a:xfrm>
            <a:off x="0" y="-21291"/>
            <a:ext cx="12192000" cy="3007403"/>
            <a:chOff x="0" y="-21291"/>
            <a:chExt cx="12192000" cy="3007403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15A4698-516F-43FE-A169-59B983BC6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1291"/>
              <a:ext cx="12192000" cy="3007403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CD209D1-0B99-42CB-B788-431A587FDFFE}"/>
                </a:ext>
              </a:extLst>
            </p:cNvPr>
            <p:cNvSpPr/>
            <p:nvPr/>
          </p:nvSpPr>
          <p:spPr>
            <a:xfrm>
              <a:off x="6059285" y="2503898"/>
              <a:ext cx="9476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10.0.0.2</a:t>
              </a:r>
              <a:endParaRPr lang="zh-CN" altLang="en-US" dirty="0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255E4F40-2EB5-4249-B907-7C0B5BC0FBF6}"/>
              </a:ext>
            </a:extLst>
          </p:cNvPr>
          <p:cNvSpPr/>
          <p:nvPr/>
        </p:nvSpPr>
        <p:spPr>
          <a:xfrm>
            <a:off x="6022848" y="2520608"/>
            <a:ext cx="12506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10.0.0.100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8" grpId="0" animBg="1"/>
      <p:bldP spid="5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91CF9-14FD-4146-A5B0-B53425A6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世界终于美好了！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A6B5A9-AF90-430F-B4B9-BD2CF5F4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05" y="1346716"/>
            <a:ext cx="10515600" cy="52662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9F21B6-AF2E-4C7C-A1D5-F10ACF31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68" y="1346716"/>
            <a:ext cx="5266231" cy="52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5AB7AA82-15C5-4710-9910-93DE0F191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0" y="1135238"/>
            <a:ext cx="3035559" cy="227666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7F1304B-B1FB-4596-8D7A-DC795B40366F}"/>
              </a:ext>
            </a:extLst>
          </p:cNvPr>
          <p:cNvSpPr txBox="1"/>
          <p:nvPr/>
        </p:nvSpPr>
        <p:spPr>
          <a:xfrm>
            <a:off x="554380" y="2551663"/>
            <a:ext cx="149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新硬盘：</a:t>
            </a:r>
            <a:r>
              <a:rPr lang="en-US" altLang="zh-CN" dirty="0"/>
              <a:t>1T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4FC0A0-DBB4-4A7A-8AF5-684B5310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故事从加硬盘开始</a:t>
            </a:r>
          </a:p>
        </p:txBody>
      </p:sp>
      <p:pic>
        <p:nvPicPr>
          <p:cNvPr id="40" name="内容占位符 39">
            <a:extLst>
              <a:ext uri="{FF2B5EF4-FFF2-40B4-BE49-F238E27FC236}">
                <a16:creationId xmlns:a16="http://schemas.microsoft.com/office/drawing/2014/main" id="{81A96377-84B1-434A-B67B-BAA69F3E7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3" y="2565862"/>
            <a:ext cx="819110" cy="614332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9531DF-D609-47AD-B779-3B55431C97B8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2FECCB-9FC2-47F3-993B-DA465988E65B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D60591-72CF-489E-9478-B745D34D4BCE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1: 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DDE6BB-63AC-4588-8159-7348EC15A640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3: 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6F3D20-DCEE-4791-965E-A3F6EF277BAA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7EBF94-2C18-486E-822E-68238944E963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pic>
        <p:nvPicPr>
          <p:cNvPr id="44" name="内容占位符 39">
            <a:extLst>
              <a:ext uri="{FF2B5EF4-FFF2-40B4-BE49-F238E27FC236}">
                <a16:creationId xmlns:a16="http://schemas.microsoft.com/office/drawing/2014/main" id="{FE4347FB-647D-403C-A68B-E95C6417D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04" y="3727528"/>
            <a:ext cx="819110" cy="6143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5248A2-D54E-41AD-9788-9B8592135C58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2: 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3507738-E09A-4A8E-9448-68C0686D2D68}"/>
              </a:ext>
            </a:extLst>
          </p:cNvPr>
          <p:cNvSpPr/>
          <p:nvPr/>
        </p:nvSpPr>
        <p:spPr>
          <a:xfrm>
            <a:off x="5214650" y="2679422"/>
            <a:ext cx="701813" cy="4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9671066-9982-47ED-9978-4CCB30FE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86" y="3411907"/>
            <a:ext cx="3035559" cy="227666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358F918-8C80-4282-AB56-8488C3AB0559}"/>
              </a:ext>
            </a:extLst>
          </p:cNvPr>
          <p:cNvSpPr txBox="1"/>
          <p:nvPr/>
        </p:nvSpPr>
        <p:spPr>
          <a:xfrm>
            <a:off x="554380" y="4249739"/>
            <a:ext cx="149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新硬盘：</a:t>
            </a:r>
            <a:r>
              <a:rPr lang="en-US" altLang="zh-CN" dirty="0"/>
              <a:t>1T</a:t>
            </a:r>
            <a:endParaRPr lang="zh-CN" altLang="en-US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1CF82424-F3B9-4E3C-81EB-3BB1B80907D8}"/>
              </a:ext>
            </a:extLst>
          </p:cNvPr>
          <p:cNvSpPr/>
          <p:nvPr/>
        </p:nvSpPr>
        <p:spPr>
          <a:xfrm>
            <a:off x="5214650" y="3855287"/>
            <a:ext cx="701813" cy="4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753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7440F-1A98-453E-B967-CDD33A46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最后说两句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23F0E-BD1E-4614-9B1D-97CCA3C0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这次</a:t>
            </a:r>
            <a:r>
              <a:rPr lang="en-US" altLang="zh-CN" dirty="0"/>
              <a:t>debug</a:t>
            </a:r>
            <a:r>
              <a:rPr lang="zh-CN" altLang="en-US" dirty="0"/>
              <a:t>的具体步骤不重要</a:t>
            </a:r>
            <a:endParaRPr lang="en-US" altLang="zh-CN" dirty="0"/>
          </a:p>
          <a:p>
            <a:r>
              <a:rPr lang="zh-CN" altLang="en-US" dirty="0"/>
              <a:t>用到的技术也不是那么重要</a:t>
            </a:r>
            <a:endParaRPr lang="en-US" altLang="zh-CN" dirty="0"/>
          </a:p>
          <a:p>
            <a:r>
              <a:rPr lang="en-US" altLang="zh-CN" dirty="0"/>
              <a:t>Debug</a:t>
            </a:r>
            <a:r>
              <a:rPr lang="zh-CN" altLang="en-US" dirty="0"/>
              <a:t>的</a:t>
            </a:r>
            <a:r>
              <a:rPr lang="zh-CN" altLang="en-US" b="1" dirty="0"/>
              <a:t>思路</a:t>
            </a:r>
            <a:r>
              <a:rPr lang="zh-CN" altLang="en-US" dirty="0"/>
              <a:t>，使用</a:t>
            </a:r>
            <a:r>
              <a:rPr lang="zh-CN" altLang="en-US" b="1" dirty="0"/>
              <a:t>排除法</a:t>
            </a:r>
            <a:r>
              <a:rPr lang="zh-CN" altLang="en-US" dirty="0"/>
              <a:t>找问题的套路方法更重要</a:t>
            </a:r>
            <a:endParaRPr lang="en-US" altLang="zh-CN" dirty="0"/>
          </a:p>
          <a:p>
            <a:r>
              <a:rPr lang="zh-CN" altLang="en-US" dirty="0"/>
              <a:t>最重要的是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对技术（科研）问题的热情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打破砂锅问到底</a:t>
            </a:r>
            <a:endParaRPr lang="en-US" altLang="zh-CN" dirty="0"/>
          </a:p>
          <a:p>
            <a:pPr lvl="2"/>
            <a:r>
              <a:rPr lang="zh-CN" altLang="en-US" dirty="0"/>
              <a:t>不破楼兰终不还</a:t>
            </a:r>
            <a:endParaRPr lang="en-US" altLang="zh-CN" dirty="0"/>
          </a:p>
          <a:p>
            <a:pPr lvl="1"/>
            <a:r>
              <a:rPr lang="zh-CN" altLang="en-US" dirty="0"/>
              <a:t>以及</a:t>
            </a:r>
            <a:r>
              <a:rPr lang="zh-CN" altLang="en-US" b="1" dirty="0">
                <a:solidFill>
                  <a:srgbClr val="FF0000"/>
                </a:solidFill>
              </a:rPr>
              <a:t>始终冷静、耐心的做事方式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坚韧，不为小困难所影响</a:t>
            </a:r>
            <a:endParaRPr lang="en-US" altLang="zh-CN" dirty="0"/>
          </a:p>
          <a:p>
            <a:pPr lvl="2"/>
            <a:r>
              <a:rPr lang="zh-CN" altLang="en-US" dirty="0"/>
              <a:t>内心一万头草泥马，手上也要四平八稳</a:t>
            </a:r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B2AD33C-EC5E-4F24-A7CF-29FA4B1EB3B8}"/>
              </a:ext>
            </a:extLst>
          </p:cNvPr>
          <p:cNvCxnSpPr/>
          <p:nvPr/>
        </p:nvCxnSpPr>
        <p:spPr>
          <a:xfrm>
            <a:off x="6782540" y="3062796"/>
            <a:ext cx="7546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0034E61-D43B-476B-B9A5-66C34A1C8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879E75EC-E559-4C26-9B3C-D9BC38104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希望能大家能有所收获</a:t>
            </a:r>
          </a:p>
        </p:txBody>
      </p:sp>
    </p:spTree>
    <p:extLst>
      <p:ext uri="{BB962C8B-B14F-4D97-AF65-F5344CB8AC3E}">
        <p14:creationId xmlns:p14="http://schemas.microsoft.com/office/powerpoint/2010/main" val="338586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18D8E-DAE1-4369-9BD3-69D69ADA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故事从加硬盘开始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B25AF63-FA43-4A79-AE3F-175C4BC82E55}"/>
              </a:ext>
            </a:extLst>
          </p:cNvPr>
          <p:cNvGrpSpPr/>
          <p:nvPr/>
        </p:nvGrpSpPr>
        <p:grpSpPr>
          <a:xfrm>
            <a:off x="3365288" y="2159077"/>
            <a:ext cx="7953375" cy="4170990"/>
            <a:chOff x="3365288" y="2159077"/>
            <a:chExt cx="7953375" cy="417099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3BC5FD1-038B-4F21-A2C2-A74CD7127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975" y="3778877"/>
              <a:ext cx="3401587" cy="25511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13B3420-70B6-439E-8363-14388D88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5288" y="2159077"/>
              <a:ext cx="7953375" cy="1514475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FDDC650-19B4-4C4B-AFB6-6AB6B8D23861}"/>
                </a:ext>
              </a:extLst>
            </p:cNvPr>
            <p:cNvCxnSpPr>
              <a:cxnSpLocks/>
            </p:cNvCxnSpPr>
            <p:nvPr/>
          </p:nvCxnSpPr>
          <p:spPr>
            <a:xfrm>
              <a:off x="7341975" y="3429000"/>
              <a:ext cx="523642" cy="349877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20DC2CE4-49B4-4BF1-A302-0D898C391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6" y="0"/>
            <a:ext cx="6524625" cy="6743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38F4C4-F288-4035-9F86-4F5C351B0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009" y="760724"/>
            <a:ext cx="7191375" cy="5686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88439B-E933-459B-B81B-B0613616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516" y="2518111"/>
            <a:ext cx="5448300" cy="12192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CB8106-2FD6-4080-A19F-000B0EB77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60" y="1473380"/>
            <a:ext cx="6431620" cy="45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内容占位符 39">
            <a:extLst>
              <a:ext uri="{FF2B5EF4-FFF2-40B4-BE49-F238E27FC236}">
                <a16:creationId xmlns:a16="http://schemas.microsoft.com/office/drawing/2014/main" id="{81A96377-84B1-434A-B67B-BAA69F3E7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3" y="2565862"/>
            <a:ext cx="819110" cy="614332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9531DF-D609-47AD-B779-3B55431C97B8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2FECCB-9FC2-47F3-993B-DA465988E65B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D60591-72CF-489E-9478-B745D34D4BCE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1: 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DDE6BB-63AC-4588-8159-7348EC15A640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3: 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6F3D20-DCEE-4791-965E-A3F6EF277BAA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7EBF94-2C18-486E-822E-68238944E963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pic>
        <p:nvPicPr>
          <p:cNvPr id="44" name="内容占位符 39">
            <a:extLst>
              <a:ext uri="{FF2B5EF4-FFF2-40B4-BE49-F238E27FC236}">
                <a16:creationId xmlns:a16="http://schemas.microsoft.com/office/drawing/2014/main" id="{FE4347FB-647D-403C-A68B-E95C6417D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04" y="3727528"/>
            <a:ext cx="819110" cy="6143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5248A2-D54E-41AD-9788-9B8592135C58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2: 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3507738-E09A-4A8E-9448-68C0686D2D68}"/>
              </a:ext>
            </a:extLst>
          </p:cNvPr>
          <p:cNvSpPr/>
          <p:nvPr/>
        </p:nvSpPr>
        <p:spPr>
          <a:xfrm>
            <a:off x="5214650" y="2679422"/>
            <a:ext cx="701813" cy="4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9671066-9982-47ED-9978-4CCB30FE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86" y="3411907"/>
            <a:ext cx="3035559" cy="227666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358F918-8C80-4282-AB56-8488C3AB0559}"/>
              </a:ext>
            </a:extLst>
          </p:cNvPr>
          <p:cNvSpPr txBox="1"/>
          <p:nvPr/>
        </p:nvSpPr>
        <p:spPr>
          <a:xfrm>
            <a:off x="554380" y="4249739"/>
            <a:ext cx="149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新硬盘：</a:t>
            </a:r>
            <a:r>
              <a:rPr lang="en-US" altLang="zh-CN" dirty="0"/>
              <a:t>1T</a:t>
            </a:r>
            <a:endParaRPr lang="zh-CN" altLang="en-US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1CF82424-F3B9-4E3C-81EB-3BB1B80907D8}"/>
              </a:ext>
            </a:extLst>
          </p:cNvPr>
          <p:cNvSpPr/>
          <p:nvPr/>
        </p:nvSpPr>
        <p:spPr>
          <a:xfrm>
            <a:off x="5214650" y="3855287"/>
            <a:ext cx="701813" cy="4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DBD379-63F1-4D68-BBD6-2222CF9D859F}"/>
              </a:ext>
            </a:extLst>
          </p:cNvPr>
          <p:cNvGrpSpPr/>
          <p:nvPr/>
        </p:nvGrpSpPr>
        <p:grpSpPr>
          <a:xfrm>
            <a:off x="554380" y="1135238"/>
            <a:ext cx="4076339" cy="2276669"/>
            <a:chOff x="554380" y="1135238"/>
            <a:chExt cx="4076339" cy="2276669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5AB7AA82-15C5-4710-9910-93DE0F191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160" y="1135238"/>
              <a:ext cx="3035559" cy="2276669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7F1304B-B1FB-4596-8D7A-DC795B40366F}"/>
                </a:ext>
              </a:extLst>
            </p:cNvPr>
            <p:cNvSpPr txBox="1"/>
            <p:nvPr/>
          </p:nvSpPr>
          <p:spPr>
            <a:xfrm>
              <a:off x="554380" y="2551663"/>
              <a:ext cx="1495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新硬盘：</a:t>
              </a:r>
              <a:r>
                <a:rPr lang="en-US" altLang="zh-CN" dirty="0"/>
                <a:t>1T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F56FE3-3A0F-4D27-96B0-42929305F8C8}"/>
              </a:ext>
            </a:extLst>
          </p:cNvPr>
          <p:cNvGrpSpPr/>
          <p:nvPr/>
        </p:nvGrpSpPr>
        <p:grpSpPr>
          <a:xfrm>
            <a:off x="808618" y="891525"/>
            <a:ext cx="5024007" cy="5245953"/>
            <a:chOff x="808618" y="891525"/>
            <a:chExt cx="5024007" cy="524595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FA97411-B588-4ED6-BDA9-C68F7E78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18" y="1113471"/>
              <a:ext cx="5024007" cy="502400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DA9DBEA-CAB0-4FBC-B364-5D38042BBB05}"/>
                </a:ext>
              </a:extLst>
            </p:cNvPr>
            <p:cNvSpPr/>
            <p:nvPr/>
          </p:nvSpPr>
          <p:spPr>
            <a:xfrm>
              <a:off x="1245540" y="891525"/>
              <a:ext cx="42883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/>
                <a:t>第一台机子轻松搞定！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99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43828 0.088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14" y="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内容占位符 39">
            <a:extLst>
              <a:ext uri="{FF2B5EF4-FFF2-40B4-BE49-F238E27FC236}">
                <a16:creationId xmlns:a16="http://schemas.microsoft.com/office/drawing/2014/main" id="{0729CB78-36E1-4212-AB82-A6353969E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7" y="2547507"/>
            <a:ext cx="819110" cy="61433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6D1A193-D99A-4BFB-A963-AE8AEE82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6" y="-239128"/>
            <a:ext cx="4851649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开始整第二台机子</a:t>
            </a:r>
          </a:p>
        </p:txBody>
      </p:sp>
      <p:pic>
        <p:nvPicPr>
          <p:cNvPr id="62" name="内容占位符 39">
            <a:extLst>
              <a:ext uri="{FF2B5EF4-FFF2-40B4-BE49-F238E27FC236}">
                <a16:creationId xmlns:a16="http://schemas.microsoft.com/office/drawing/2014/main" id="{22A014A7-10E2-4545-99CD-BAEE3E57F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3" y="2565862"/>
            <a:ext cx="819110" cy="614332"/>
          </a:xfr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949197A1-7490-4A17-9F4D-0148A237506B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205068-F1BF-4361-90C5-3FC98C761E3B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02A739D-4104-4D6F-BA9F-21AB0503C2B4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1: 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D3257C8-CF9B-4207-B8E5-F1D94242B4D6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3: 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780E35D-0674-4D4F-A419-CABB96E13833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8444D3B-5142-4F47-A293-BF27FB3C3F9C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pic>
        <p:nvPicPr>
          <p:cNvPr id="77" name="内容占位符 39">
            <a:extLst>
              <a:ext uri="{FF2B5EF4-FFF2-40B4-BE49-F238E27FC236}">
                <a16:creationId xmlns:a16="http://schemas.microsoft.com/office/drawing/2014/main" id="{756A589D-E542-4861-A6C8-30C90209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04" y="3727528"/>
            <a:ext cx="819110" cy="614332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8E0F6A85-86D3-4DCB-BD05-43339AC4559A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2: 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7422B8-BA94-4CD1-B35F-1D9D304C27EB}"/>
              </a:ext>
            </a:extLst>
          </p:cNvPr>
          <p:cNvGrpSpPr/>
          <p:nvPr/>
        </p:nvGrpSpPr>
        <p:grpSpPr>
          <a:xfrm>
            <a:off x="318381" y="762922"/>
            <a:ext cx="6136436" cy="5325534"/>
            <a:chOff x="318381" y="762922"/>
            <a:chExt cx="6136436" cy="5325534"/>
          </a:xfrm>
        </p:grpSpPr>
        <p:pic>
          <p:nvPicPr>
            <p:cNvPr id="1026" name="Picture 2" descr="Efrhtn, &#10;Integrated BIDS Conf l.zz.jz-13?1 &#10;PD Mgmt ctrl &#10;Virtual *nageent &#10;(öJL'ÅEctrl+N-YJiA &#10;I Controller e &#10;jusk broup &#10;Disk &#10;['I Space allocation &#10;Hot spares &#10;Virtual Disk e Prop. : &#10;RAID : 5 &#10;RAID Status ; Opti»l &#10;Size &#10;Operat ion hone &#10;Disi Group e Prop. : &#10;RD count &#10;Space Aul_ : 8. &#10;Free Seg, &#10;Dedicated NS: e &#10;Uieu Type &#10;'List Uieu ">
              <a:extLst>
                <a:ext uri="{FF2B5EF4-FFF2-40B4-BE49-F238E27FC236}">
                  <a16:creationId xmlns:a16="http://schemas.microsoft.com/office/drawing/2014/main" id="{86608BAC-74BB-4503-97B1-41BBC7FB0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81" y="2397968"/>
              <a:ext cx="5424274" cy="369048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049C8C-4401-436A-924E-0493BF98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379" y="762922"/>
              <a:ext cx="1550120" cy="156800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CDF8E17-15A5-4AC2-9E1F-C024CAC95FBF}"/>
                </a:ext>
              </a:extLst>
            </p:cNvPr>
            <p:cNvSpPr/>
            <p:nvPr/>
          </p:nvSpPr>
          <p:spPr>
            <a:xfrm>
              <a:off x="3261615" y="1372869"/>
              <a:ext cx="2274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再给我来</a:t>
              </a:r>
              <a:r>
                <a:rPr lang="en-US" altLang="zh-CN" dirty="0"/>
                <a:t>10</a:t>
              </a:r>
              <a:r>
                <a:rPr lang="zh-CN" altLang="en-US" dirty="0"/>
                <a:t>块硬盘！</a:t>
              </a:r>
            </a:p>
          </p:txBody>
        </p:sp>
        <p:sp>
          <p:nvSpPr>
            <p:cNvPr id="80" name="箭头: 右 79">
              <a:extLst>
                <a:ext uri="{FF2B5EF4-FFF2-40B4-BE49-F238E27FC236}">
                  <a16:creationId xmlns:a16="http://schemas.microsoft.com/office/drawing/2014/main" id="{8E21F87F-481A-4E0E-A711-B52242DCABB7}"/>
                </a:ext>
              </a:extLst>
            </p:cNvPr>
            <p:cNvSpPr/>
            <p:nvPr/>
          </p:nvSpPr>
          <p:spPr>
            <a:xfrm>
              <a:off x="5753004" y="3791407"/>
              <a:ext cx="701813" cy="4865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4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F7D4C59D-4456-483E-8F89-1482E6027964}"/>
              </a:ext>
            </a:extLst>
          </p:cNvPr>
          <p:cNvSpPr/>
          <p:nvPr/>
        </p:nvSpPr>
        <p:spPr>
          <a:xfrm>
            <a:off x="6707074" y="3712384"/>
            <a:ext cx="3505201" cy="61433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2: 10.0.2.1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4" name="内容占位符 39">
            <a:extLst>
              <a:ext uri="{FF2B5EF4-FFF2-40B4-BE49-F238E27FC236}">
                <a16:creationId xmlns:a16="http://schemas.microsoft.com/office/drawing/2014/main" id="{C83EFFA5-9EBA-4D53-820C-77E9EBD7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7" y="3705285"/>
            <a:ext cx="819110" cy="614332"/>
          </a:xfrm>
          <a:prstGeom prst="rect">
            <a:avLst/>
          </a:prstGeom>
        </p:spPr>
      </p:pic>
      <p:pic>
        <p:nvPicPr>
          <p:cNvPr id="67" name="内容占位符 39">
            <a:extLst>
              <a:ext uri="{FF2B5EF4-FFF2-40B4-BE49-F238E27FC236}">
                <a16:creationId xmlns:a16="http://schemas.microsoft.com/office/drawing/2014/main" id="{1F134924-8072-48FF-AF1D-A75F63C5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7" y="2547507"/>
            <a:ext cx="819110" cy="614332"/>
          </a:xfrm>
          <a:prstGeom prst="rect">
            <a:avLst/>
          </a:prstGeom>
        </p:spPr>
      </p:pic>
      <p:pic>
        <p:nvPicPr>
          <p:cNvPr id="68" name="内容占位符 39">
            <a:extLst>
              <a:ext uri="{FF2B5EF4-FFF2-40B4-BE49-F238E27FC236}">
                <a16:creationId xmlns:a16="http://schemas.microsoft.com/office/drawing/2014/main" id="{7AF2AC64-4BAB-4B29-999E-B62FCF94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3" y="2565862"/>
            <a:ext cx="819110" cy="614332"/>
          </a:xfr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066FF97C-0C6B-4974-BD8F-007745ADF3EC}"/>
              </a:ext>
            </a:extLst>
          </p:cNvPr>
          <p:cNvSpPr/>
          <p:nvPr/>
        </p:nvSpPr>
        <p:spPr>
          <a:xfrm>
            <a:off x="6502152" y="1086435"/>
            <a:ext cx="3915053" cy="500364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98A6D91-240F-4D19-9F98-ED9A04B0097F}"/>
              </a:ext>
            </a:extLst>
          </p:cNvPr>
          <p:cNvSpPr/>
          <p:nvPr/>
        </p:nvSpPr>
        <p:spPr>
          <a:xfrm>
            <a:off x="6707077" y="1177485"/>
            <a:ext cx="3505201" cy="544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TP-link 1G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945AC0E-9EA6-4057-A687-8BD108C01ED4}"/>
              </a:ext>
            </a:extLst>
          </p:cNvPr>
          <p:cNvSpPr/>
          <p:nvPr/>
        </p:nvSpPr>
        <p:spPr>
          <a:xfrm>
            <a:off x="6707073" y="2551663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1: 10.0.1.1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0F43FB2-BD5A-48BA-9DAE-98C857B45CAC}"/>
              </a:ext>
            </a:extLst>
          </p:cNvPr>
          <p:cNvSpPr/>
          <p:nvPr/>
        </p:nvSpPr>
        <p:spPr>
          <a:xfrm>
            <a:off x="6707075" y="4858906"/>
            <a:ext cx="3505201" cy="614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 3: 10.0.3.1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7DD3E3B-052A-406B-A95E-8673724DE098}"/>
              </a:ext>
            </a:extLst>
          </p:cNvPr>
          <p:cNvSpPr/>
          <p:nvPr/>
        </p:nvSpPr>
        <p:spPr>
          <a:xfrm>
            <a:off x="6707073" y="1825624"/>
            <a:ext cx="2809791" cy="544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Arista 10G </a:t>
            </a:r>
            <a:r>
              <a:rPr lang="zh-CN" altLang="en-US" dirty="0">
                <a:solidFill>
                  <a:schemeClr val="tx1"/>
                </a:solidFill>
              </a:rPr>
              <a:t>交换机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10.0.0.2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8EAE0AF-3B45-416A-AE9C-54471699BFE1}"/>
              </a:ext>
            </a:extLst>
          </p:cNvPr>
          <p:cNvSpPr txBox="1"/>
          <p:nvPr/>
        </p:nvSpPr>
        <p:spPr>
          <a:xfrm>
            <a:off x="8251047" y="5443750"/>
            <a:ext cx="4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pic>
        <p:nvPicPr>
          <p:cNvPr id="82" name="内容占位符 39">
            <a:extLst>
              <a:ext uri="{FF2B5EF4-FFF2-40B4-BE49-F238E27FC236}">
                <a16:creationId xmlns:a16="http://schemas.microsoft.com/office/drawing/2014/main" id="{BBC46359-A965-40CD-9CD3-CACBAFB7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04" y="3727528"/>
            <a:ext cx="819110" cy="614332"/>
          </a:xfrm>
          <a:prstGeom prst="rect">
            <a:avLst/>
          </a:prstGeom>
        </p:spPr>
      </p:pic>
      <p:sp>
        <p:nvSpPr>
          <p:cNvPr id="85" name="标题 3">
            <a:extLst>
              <a:ext uri="{FF2B5EF4-FFF2-40B4-BE49-F238E27FC236}">
                <a16:creationId xmlns:a16="http://schemas.microsoft.com/office/drawing/2014/main" id="{6E8851F8-114A-41EA-AAE9-584F7FB1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51649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硬盘分分钟搞定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FE952C7-5A90-4CB9-BF5D-71D388E4F543}"/>
              </a:ext>
            </a:extLst>
          </p:cNvPr>
          <p:cNvGrpSpPr/>
          <p:nvPr/>
        </p:nvGrpSpPr>
        <p:grpSpPr>
          <a:xfrm>
            <a:off x="874593" y="1086435"/>
            <a:ext cx="4802307" cy="3311936"/>
            <a:chOff x="874593" y="1086435"/>
            <a:chExt cx="4802307" cy="33119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AD883D-262B-4D14-A35A-96CA4A91D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593" y="1086435"/>
              <a:ext cx="4802307" cy="3311936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402B5E0-6CEB-42BB-A3CF-9B087067CA40}"/>
                </a:ext>
              </a:extLst>
            </p:cNvPr>
            <p:cNvSpPr/>
            <p:nvPr/>
          </p:nvSpPr>
          <p:spPr>
            <a:xfrm>
              <a:off x="1109340" y="1841568"/>
              <a:ext cx="2015231" cy="202621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C98C181E-345B-4373-8DCD-BA574D035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09" y="1667470"/>
            <a:ext cx="508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7B684-952C-467E-8D37-0C2FC19B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开始</a:t>
            </a:r>
            <a:r>
              <a:rPr lang="en-US" altLang="zh-CN" dirty="0"/>
              <a:t>debug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C5CA4D-D96D-4DAB-94BA-EC8DF2FE5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第一招：</a:t>
            </a:r>
            <a:r>
              <a:rPr lang="en-US" altLang="zh-CN" dirty="0"/>
              <a:t>ipconfig</a:t>
            </a:r>
            <a:r>
              <a:rPr lang="zh-CN" altLang="en-US" dirty="0"/>
              <a:t>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C57EF9-3822-43C2-9265-3AC51E399BD2}"/>
              </a:ext>
            </a:extLst>
          </p:cNvPr>
          <p:cNvSpPr/>
          <p:nvPr/>
        </p:nvSpPr>
        <p:spPr>
          <a:xfrm>
            <a:off x="1645437" y="2568381"/>
            <a:ext cx="6721363" cy="203132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以太网适配器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vEthernet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(External):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DNS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: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本地链接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IPv6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: fe80::5c33:c732:e1b8:95f9%21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. . . . . : 169.254.206.218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. . . . . . . . . . . . : 255.255.0.0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10.0.0.1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2C82D0-1118-4E6D-B879-B8972D6EB1B4}"/>
              </a:ext>
            </a:extLst>
          </p:cNvPr>
          <p:cNvGrpSpPr/>
          <p:nvPr/>
        </p:nvGrpSpPr>
        <p:grpSpPr>
          <a:xfrm>
            <a:off x="4008321" y="3675355"/>
            <a:ext cx="3358612" cy="1851773"/>
            <a:chOff x="4008321" y="3675355"/>
            <a:chExt cx="3358612" cy="1851773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1C12D67-F06A-44F3-8C3D-FA24DA4D7209}"/>
                </a:ext>
              </a:extLst>
            </p:cNvPr>
            <p:cNvSpPr/>
            <p:nvPr/>
          </p:nvSpPr>
          <p:spPr>
            <a:xfrm>
              <a:off x="4314548" y="3675355"/>
              <a:ext cx="1781452" cy="31959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2C3050F-F149-4802-89B6-3A57A99B96F7}"/>
                </a:ext>
              </a:extLst>
            </p:cNvPr>
            <p:cNvSpPr/>
            <p:nvPr/>
          </p:nvSpPr>
          <p:spPr>
            <a:xfrm>
              <a:off x="4008321" y="5157796"/>
              <a:ext cx="3358612" cy="369332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Automatic Private IP Addressing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4C340EB-E315-4F59-9641-D18219E4D73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205274" y="3994951"/>
              <a:ext cx="482353" cy="116284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D7FA290-997D-43B7-8C1E-49D175B0D381}"/>
              </a:ext>
            </a:extLst>
          </p:cNvPr>
          <p:cNvSpPr/>
          <p:nvPr/>
        </p:nvSpPr>
        <p:spPr>
          <a:xfrm>
            <a:off x="366203" y="5807631"/>
            <a:ext cx="1145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 169.254.x.x means the computer has physical ethernet Link, but cannot get an IP address from your router. </a:t>
            </a:r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22F5DC5-F9C2-4F0D-88DE-BC15E7CAAC62}"/>
              </a:ext>
            </a:extLst>
          </p:cNvPr>
          <p:cNvGrpSpPr/>
          <p:nvPr/>
        </p:nvGrpSpPr>
        <p:grpSpPr>
          <a:xfrm>
            <a:off x="5824665" y="36137"/>
            <a:ext cx="4155264" cy="2320699"/>
            <a:chOff x="5824665" y="36137"/>
            <a:chExt cx="4155264" cy="232069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D52AC7-51C8-4202-BEFC-DF84DE8DB264}"/>
                </a:ext>
              </a:extLst>
            </p:cNvPr>
            <p:cNvSpPr/>
            <p:nvPr/>
          </p:nvSpPr>
          <p:spPr>
            <a:xfrm>
              <a:off x="6804555" y="775465"/>
              <a:ext cx="745724" cy="221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NIC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0DBE96D-BD8F-4452-AA41-DF3B59EDC22F}"/>
                </a:ext>
              </a:extLst>
            </p:cNvPr>
            <p:cNvSpPr/>
            <p:nvPr/>
          </p:nvSpPr>
          <p:spPr>
            <a:xfrm>
              <a:off x="5824665" y="1903512"/>
              <a:ext cx="1092182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00"/>
                </a:lnSpc>
              </a:pPr>
              <a:r>
                <a:rPr lang="en-US" altLang="zh-CN" dirty="0"/>
                <a:t>Host machine</a:t>
              </a:r>
              <a:endParaRPr lang="zh-CN" altLang="en-US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0778853-0FF6-4809-8B91-11FFECF7671D}"/>
                </a:ext>
              </a:extLst>
            </p:cNvPr>
            <p:cNvCxnSpPr>
              <a:cxnSpLocks/>
              <a:stCxn id="17" idx="0"/>
              <a:endCxn id="13" idx="2"/>
            </p:cNvCxnSpPr>
            <p:nvPr/>
          </p:nvCxnSpPr>
          <p:spPr>
            <a:xfrm flipV="1">
              <a:off x="6370756" y="997407"/>
              <a:ext cx="806661" cy="90610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4BF79FA-B0D2-4E7C-BC42-2C9440FD95F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177417" y="597529"/>
              <a:ext cx="25684" cy="17793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6E08F7E-1941-4230-A640-6211DD20F461}"/>
                </a:ext>
              </a:extLst>
            </p:cNvPr>
            <p:cNvSpPr/>
            <p:nvPr/>
          </p:nvSpPr>
          <p:spPr>
            <a:xfrm>
              <a:off x="6474728" y="36137"/>
              <a:ext cx="3505201" cy="544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TP-link 1G </a:t>
              </a:r>
              <a:r>
                <a:rPr lang="zh-CN" altLang="en-US" dirty="0">
                  <a:solidFill>
                    <a:schemeClr val="tx1"/>
                  </a:solidFill>
                </a:rPr>
                <a:t>交换机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10.0.0.1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375A1D4-285E-4049-B55C-35DF625B6C35}"/>
              </a:ext>
            </a:extLst>
          </p:cNvPr>
          <p:cNvGrpSpPr/>
          <p:nvPr/>
        </p:nvGrpSpPr>
        <p:grpSpPr>
          <a:xfrm>
            <a:off x="6042566" y="1093699"/>
            <a:ext cx="3001845" cy="722369"/>
            <a:chOff x="6042566" y="1093699"/>
            <a:chExt cx="3001845" cy="72236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F34EBBF-6FC1-4593-9ABE-4324D3B9F116}"/>
                </a:ext>
              </a:extLst>
            </p:cNvPr>
            <p:cNvSpPr/>
            <p:nvPr/>
          </p:nvSpPr>
          <p:spPr>
            <a:xfrm>
              <a:off x="6042566" y="1488268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vEthernet</a:t>
              </a:r>
              <a:r>
                <a:rPr lang="en-US" altLang="zh-CN" sz="1200" dirty="0"/>
                <a:t> (</a:t>
              </a:r>
              <a:r>
                <a:rPr lang="en-US" altLang="zh-CN" sz="1200" dirty="0" err="1"/>
                <a:t>vNIC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FB64459-9000-424A-A7C0-DC55C98A9712}"/>
                </a:ext>
              </a:extLst>
            </p:cNvPr>
            <p:cNvSpPr/>
            <p:nvPr/>
          </p:nvSpPr>
          <p:spPr>
            <a:xfrm>
              <a:off x="6576902" y="1093699"/>
              <a:ext cx="2467509" cy="327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vSwitch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BFB3CF2-A04F-4CF7-B04A-16A359D3E83D}"/>
              </a:ext>
            </a:extLst>
          </p:cNvPr>
          <p:cNvSpPr/>
          <p:nvPr/>
        </p:nvSpPr>
        <p:spPr>
          <a:xfrm>
            <a:off x="7593577" y="693711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IP:10.0.2.1</a:t>
            </a:r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9DD99B3-E205-462E-A9B9-653E4A5723BA}"/>
              </a:ext>
            </a:extLst>
          </p:cNvPr>
          <p:cNvGrpSpPr/>
          <p:nvPr/>
        </p:nvGrpSpPr>
        <p:grpSpPr>
          <a:xfrm>
            <a:off x="7203101" y="1416720"/>
            <a:ext cx="1962414" cy="928568"/>
            <a:chOff x="7203101" y="1416720"/>
            <a:chExt cx="1962414" cy="92856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8953B0-80A7-4B4A-813A-01D6FE49F7E5}"/>
                </a:ext>
              </a:extLst>
            </p:cNvPr>
            <p:cNvSpPr/>
            <p:nvPr/>
          </p:nvSpPr>
          <p:spPr>
            <a:xfrm>
              <a:off x="7330719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C70F66-147E-417B-B4E3-C72D174CADAB}"/>
                </a:ext>
              </a:extLst>
            </p:cNvPr>
            <p:cNvSpPr/>
            <p:nvPr/>
          </p:nvSpPr>
          <p:spPr>
            <a:xfrm>
              <a:off x="8556426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ED97AC5-17DF-4805-9788-E2EBD7ABF7C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7550279" y="1421499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C0E5EAE-8259-4806-88DA-D88E26F785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665" y="1416720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82E110-AEFE-4840-9437-F1C64B399CDE}"/>
                </a:ext>
              </a:extLst>
            </p:cNvPr>
            <p:cNvSpPr/>
            <p:nvPr/>
          </p:nvSpPr>
          <p:spPr>
            <a:xfrm>
              <a:off x="7203101" y="1468204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2BA1F4A-715A-4D85-BF83-9AC86775E615}"/>
                </a:ext>
              </a:extLst>
            </p:cNvPr>
            <p:cNvSpPr/>
            <p:nvPr/>
          </p:nvSpPr>
          <p:spPr>
            <a:xfrm>
              <a:off x="8301191" y="1461645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8E6F6E6-F85A-4A1A-B986-C8C9690199EE}"/>
              </a:ext>
            </a:extLst>
          </p:cNvPr>
          <p:cNvGrpSpPr/>
          <p:nvPr/>
        </p:nvGrpSpPr>
        <p:grpSpPr>
          <a:xfrm>
            <a:off x="7183463" y="1707298"/>
            <a:ext cx="2807486" cy="387420"/>
            <a:chOff x="7183463" y="1707298"/>
            <a:chExt cx="2807486" cy="38742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72086FA-498A-4E10-96A0-C5499FB71B4C}"/>
                </a:ext>
              </a:extLst>
            </p:cNvPr>
            <p:cNvSpPr/>
            <p:nvPr/>
          </p:nvSpPr>
          <p:spPr>
            <a:xfrm>
              <a:off x="7183463" y="1725386"/>
              <a:ext cx="11833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IP:10.0.2.2</a:t>
              </a:r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C21F14D-1530-4B94-9E1C-B5A3DB620E90}"/>
                </a:ext>
              </a:extLst>
            </p:cNvPr>
            <p:cNvSpPr/>
            <p:nvPr/>
          </p:nvSpPr>
          <p:spPr>
            <a:xfrm>
              <a:off x="8807612" y="1707298"/>
              <a:ext cx="11833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IP:10.0.2.3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444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22317 0.1152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59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34" grpId="0"/>
      <p:bldP spid="3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86E5E-04B0-4B25-A947-E8D0ABE0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怀疑</a:t>
            </a:r>
            <a:r>
              <a:rPr lang="en-US" altLang="zh-CN" dirty="0" err="1"/>
              <a:t>vEthernet</a:t>
            </a:r>
            <a:r>
              <a:rPr lang="zh-CN" altLang="en-US" dirty="0"/>
              <a:t>配置出问题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594B692-3B29-4C02-B6B6-C9B678161680}"/>
              </a:ext>
            </a:extLst>
          </p:cNvPr>
          <p:cNvGrpSpPr/>
          <p:nvPr/>
        </p:nvGrpSpPr>
        <p:grpSpPr>
          <a:xfrm>
            <a:off x="6096000" y="1776749"/>
            <a:ext cx="4155264" cy="2320699"/>
            <a:chOff x="5824665" y="36137"/>
            <a:chExt cx="4155264" cy="232069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CC3F7EA-303A-4A72-8E26-F5A41CA99C4C}"/>
                </a:ext>
              </a:extLst>
            </p:cNvPr>
            <p:cNvSpPr/>
            <p:nvPr/>
          </p:nvSpPr>
          <p:spPr>
            <a:xfrm>
              <a:off x="6804555" y="775465"/>
              <a:ext cx="745724" cy="221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NIC</a:t>
              </a:r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0AB953C-7DEB-481E-B37F-85397B58A9BF}"/>
                </a:ext>
              </a:extLst>
            </p:cNvPr>
            <p:cNvSpPr/>
            <p:nvPr/>
          </p:nvSpPr>
          <p:spPr>
            <a:xfrm>
              <a:off x="5824665" y="1903512"/>
              <a:ext cx="1092182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00"/>
                </a:lnSpc>
              </a:pPr>
              <a:r>
                <a:rPr lang="en-US" altLang="zh-CN" dirty="0"/>
                <a:t>Host machine</a:t>
              </a:r>
              <a:endParaRPr lang="zh-CN" altLang="en-US" dirty="0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E4D5512-A2BA-4081-A607-0798C846E953}"/>
                </a:ext>
              </a:extLst>
            </p:cNvPr>
            <p:cNvCxnSpPr>
              <a:cxnSpLocks/>
              <a:stCxn id="53" idx="0"/>
              <a:endCxn id="52" idx="2"/>
            </p:cNvCxnSpPr>
            <p:nvPr/>
          </p:nvCxnSpPr>
          <p:spPr>
            <a:xfrm flipV="1">
              <a:off x="6370756" y="997407"/>
              <a:ext cx="806661" cy="90610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CA7A2B3-80D8-43BD-A1BF-AF898C4257F8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7177417" y="597529"/>
              <a:ext cx="25684" cy="17793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9000AB1-A6E4-40C3-B9A7-5DFB8956C690}"/>
                </a:ext>
              </a:extLst>
            </p:cNvPr>
            <p:cNvSpPr/>
            <p:nvPr/>
          </p:nvSpPr>
          <p:spPr>
            <a:xfrm>
              <a:off x="6474728" y="36137"/>
              <a:ext cx="3505201" cy="544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TP-link 1G </a:t>
              </a:r>
              <a:r>
                <a:rPr lang="zh-CN" altLang="en-US" dirty="0">
                  <a:solidFill>
                    <a:schemeClr val="tx1"/>
                  </a:solidFill>
                </a:rPr>
                <a:t>交换机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10.0.0.1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FCB8601-1F18-4925-9D86-BD9F905216FE}"/>
              </a:ext>
            </a:extLst>
          </p:cNvPr>
          <p:cNvGrpSpPr/>
          <p:nvPr/>
        </p:nvGrpSpPr>
        <p:grpSpPr>
          <a:xfrm>
            <a:off x="6313901" y="2834311"/>
            <a:ext cx="3001845" cy="722369"/>
            <a:chOff x="6042566" y="1093699"/>
            <a:chExt cx="3001845" cy="722369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669FDB7-7A75-47F6-A4FC-0075D53FE170}"/>
                </a:ext>
              </a:extLst>
            </p:cNvPr>
            <p:cNvSpPr/>
            <p:nvPr/>
          </p:nvSpPr>
          <p:spPr>
            <a:xfrm>
              <a:off x="6042566" y="1488268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vEthernet</a:t>
              </a:r>
              <a:r>
                <a:rPr lang="en-US" altLang="zh-CN" sz="1200" dirty="0"/>
                <a:t> (</a:t>
              </a:r>
              <a:r>
                <a:rPr lang="en-US" altLang="zh-CN" sz="1200" dirty="0" err="1"/>
                <a:t>vNIC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7635B8-E17D-492C-9056-EC63B0D874E0}"/>
                </a:ext>
              </a:extLst>
            </p:cNvPr>
            <p:cNvSpPr/>
            <p:nvPr/>
          </p:nvSpPr>
          <p:spPr>
            <a:xfrm>
              <a:off x="6576902" y="1093699"/>
              <a:ext cx="2467509" cy="327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vSwitch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4C9445B-EAB7-4816-86D4-A464C0BD3D63}"/>
              </a:ext>
            </a:extLst>
          </p:cNvPr>
          <p:cNvGrpSpPr/>
          <p:nvPr/>
        </p:nvGrpSpPr>
        <p:grpSpPr>
          <a:xfrm>
            <a:off x="7474436" y="3157332"/>
            <a:ext cx="1962414" cy="928568"/>
            <a:chOff x="7203101" y="1416720"/>
            <a:chExt cx="1962414" cy="928568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724B673-1E89-43E3-AE87-222C263F5942}"/>
                </a:ext>
              </a:extLst>
            </p:cNvPr>
            <p:cNvSpPr/>
            <p:nvPr/>
          </p:nvSpPr>
          <p:spPr>
            <a:xfrm>
              <a:off x="7330719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A8BA9AA-9DB9-4238-8064-B044D485E102}"/>
                </a:ext>
              </a:extLst>
            </p:cNvPr>
            <p:cNvSpPr/>
            <p:nvPr/>
          </p:nvSpPr>
          <p:spPr>
            <a:xfrm>
              <a:off x="8556426" y="1891964"/>
              <a:ext cx="609089" cy="4533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VM</a:t>
              </a:r>
              <a:endParaRPr lang="zh-CN" altLang="en-US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03357AE-92CB-42D6-AEBD-A8027665F038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7550279" y="1421499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7BF0CBA7-DD62-4A66-8B75-5631EE28AC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665" y="1416720"/>
              <a:ext cx="84985" cy="470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23F8088-EF9F-4465-8B01-24A67B8197CC}"/>
                </a:ext>
              </a:extLst>
            </p:cNvPr>
            <p:cNvSpPr/>
            <p:nvPr/>
          </p:nvSpPr>
          <p:spPr>
            <a:xfrm>
              <a:off x="7203101" y="1468204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125B52F-5939-4D2B-AFE6-D14262210E5D}"/>
                </a:ext>
              </a:extLst>
            </p:cNvPr>
            <p:cNvSpPr/>
            <p:nvPr/>
          </p:nvSpPr>
          <p:spPr>
            <a:xfrm>
              <a:off x="8301191" y="1461645"/>
              <a:ext cx="864324" cy="32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vNIC</a:t>
              </a:r>
              <a:endParaRPr lang="zh-CN" altLang="en-US" sz="1200" dirty="0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7AB4F34A-59C8-465F-8747-0BCFCE628035}"/>
              </a:ext>
            </a:extLst>
          </p:cNvPr>
          <p:cNvSpPr/>
          <p:nvPr/>
        </p:nvSpPr>
        <p:spPr>
          <a:xfrm>
            <a:off x="5211844" y="4638318"/>
            <a:ext cx="6721363" cy="203132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以太网适配器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vEthernet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(External):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连接特定的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DNS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后缀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: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本地链接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IPv6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: fe80::5c33:c732:e1b8:95f9%21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IPv4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. . . . . . . . . . . . : 169.254.206.218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子网掩码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. . . . . . . . . . . . : 255.255.0.0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默认网关</a:t>
            </a:r>
            <a:r>
              <a:rPr lang="en-US" altLang="zh-CN" kern="1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. . . . . . . . . . . . : 10.0.0.1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DAE9B59-7364-4295-A3F1-DDA54906F735}"/>
              </a:ext>
            </a:extLst>
          </p:cNvPr>
          <p:cNvGrpSpPr/>
          <p:nvPr/>
        </p:nvGrpSpPr>
        <p:grpSpPr>
          <a:xfrm>
            <a:off x="10251264" y="2049049"/>
            <a:ext cx="1465466" cy="699201"/>
            <a:chOff x="4008321" y="4827927"/>
            <a:chExt cx="1465466" cy="699201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EA6D60B-53F3-4D95-A905-CD013DDC698B}"/>
                </a:ext>
              </a:extLst>
            </p:cNvPr>
            <p:cNvSpPr/>
            <p:nvPr/>
          </p:nvSpPr>
          <p:spPr>
            <a:xfrm>
              <a:off x="4008321" y="5157796"/>
              <a:ext cx="1465466" cy="369332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未开启</a:t>
              </a:r>
              <a:r>
                <a:rPr lang="en-US" altLang="zh-CN" dirty="0"/>
                <a:t>DHCP</a:t>
              </a:r>
              <a:endParaRPr lang="zh-CN" altLang="en-US" dirty="0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B1741E6F-43A5-4947-9BE3-207CEABD2574}"/>
                </a:ext>
              </a:extLst>
            </p:cNvPr>
            <p:cNvCxnSpPr>
              <a:cxnSpLocks/>
              <a:stCxn id="56" idx="3"/>
              <a:endCxn id="74" idx="0"/>
            </p:cNvCxnSpPr>
            <p:nvPr/>
          </p:nvCxnSpPr>
          <p:spPr>
            <a:xfrm>
              <a:off x="4008321" y="4827927"/>
              <a:ext cx="732733" cy="32986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13A2888-289B-463D-815B-9D37D5071799}"/>
              </a:ext>
            </a:extLst>
          </p:cNvPr>
          <p:cNvGrpSpPr/>
          <p:nvPr/>
        </p:nvGrpSpPr>
        <p:grpSpPr>
          <a:xfrm>
            <a:off x="201586" y="1690688"/>
            <a:ext cx="6226288" cy="3140098"/>
            <a:chOff x="201586" y="1690688"/>
            <a:chExt cx="6226288" cy="3140098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5723793E-3FE9-4D62-A08C-864EB257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86" y="1690688"/>
              <a:ext cx="4932959" cy="3140098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6825422-1D55-4FC2-9326-4A3DC41149D4}"/>
                </a:ext>
              </a:extLst>
            </p:cNvPr>
            <p:cNvSpPr/>
            <p:nvPr/>
          </p:nvSpPr>
          <p:spPr>
            <a:xfrm>
              <a:off x="5044519" y="2338141"/>
              <a:ext cx="138335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需配置静态</a:t>
              </a:r>
              <a:r>
                <a:rPr lang="en-US" altLang="zh-CN" dirty="0"/>
                <a:t>IP: 10.0.2.1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1830</Words>
  <Application>Microsoft Macintosh PowerPoint</Application>
  <PresentationFormat>宽屏</PresentationFormat>
  <Paragraphs>423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Cambria Math</vt:lpstr>
      <vt:lpstr>Times New Roman</vt:lpstr>
      <vt:lpstr>Office 主题​​</vt:lpstr>
      <vt:lpstr>一次真实的网络系统 (类数据中心网络) debug经历</vt:lpstr>
      <vt:lpstr>实验室testbed拓扑</vt:lpstr>
      <vt:lpstr>故事从加硬盘开始</vt:lpstr>
      <vt:lpstr>故事从加硬盘开始</vt:lpstr>
      <vt:lpstr>PowerPoint 演示文稿</vt:lpstr>
      <vt:lpstr>开始整第二台机子</vt:lpstr>
      <vt:lpstr>硬盘分分钟搞定</vt:lpstr>
      <vt:lpstr>开始debug网络</vt:lpstr>
      <vt:lpstr>怀疑vEthernet配置出问题</vt:lpstr>
      <vt:lpstr>怀疑vEthernet配置出问题</vt:lpstr>
      <vt:lpstr>怀疑Hyper-V出了bug。。。</vt:lpstr>
      <vt:lpstr>深度怀疑Hyper-V出了bug。。。</vt:lpstr>
      <vt:lpstr>开始怀疑人生。。。</vt:lpstr>
      <vt:lpstr>第二天早上</vt:lpstr>
      <vt:lpstr>稍等，让我从头缕一缕。。。</vt:lpstr>
      <vt:lpstr>旧IP 10.0.2.1不仅残留在系统深处，居然还能工作？</vt:lpstr>
      <vt:lpstr>如梦初醒！</vt:lpstr>
      <vt:lpstr>检查 某 VM配置</vt:lpstr>
      <vt:lpstr>研究网卡lxcbr0</vt:lpstr>
      <vt:lpstr>柳暗花明</vt:lpstr>
      <vt:lpstr>迅速核实</vt:lpstr>
      <vt:lpstr>最后一个问题</vt:lpstr>
      <vt:lpstr>终于搞明白了！</vt:lpstr>
      <vt:lpstr>物理机终于恢复了久违的IP 10.0.2.1！</vt:lpstr>
      <vt:lpstr>没办法，debug老套路再来一次。。。</vt:lpstr>
      <vt:lpstr>迅速核实（again！）</vt:lpstr>
      <vt:lpstr>真∙最后一击</vt:lpstr>
      <vt:lpstr>真∙最后一击</vt:lpstr>
      <vt:lpstr>世界终于美好了！</vt:lpstr>
      <vt:lpstr>最后说两句</vt:lpstr>
      <vt:lpstr>谢谢！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实验室testbed拓扑</dc:title>
  <dc:creator>guo chen</dc:creator>
  <cp:lastModifiedBy>guo chen</cp:lastModifiedBy>
  <cp:revision>364</cp:revision>
  <dcterms:created xsi:type="dcterms:W3CDTF">2018-05-05T02:52:18Z</dcterms:created>
  <dcterms:modified xsi:type="dcterms:W3CDTF">2018-06-05T07:51:55Z</dcterms:modified>
</cp:coreProperties>
</file>